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31.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7" r:id="rId4"/>
    <p:sldMasterId id="2147483660" r:id="rId5"/>
    <p:sldMasterId id="2147483680" r:id="rId6"/>
  </p:sldMasterIdLst>
  <p:notesMasterIdLst>
    <p:notesMasterId r:id="rId21"/>
  </p:notesMasterIdLst>
  <p:handoutMasterIdLst>
    <p:handoutMasterId r:id="rId22"/>
  </p:handoutMasterIdLst>
  <p:sldIdLst>
    <p:sldId id="667" r:id="rId7"/>
    <p:sldId id="687" r:id="rId8"/>
    <p:sldId id="685" r:id="rId9"/>
    <p:sldId id="688" r:id="rId10"/>
    <p:sldId id="690" r:id="rId11"/>
    <p:sldId id="691" r:id="rId12"/>
    <p:sldId id="677" r:id="rId13"/>
    <p:sldId id="649" r:id="rId14"/>
    <p:sldId id="616" r:id="rId15"/>
    <p:sldId id="676" r:id="rId16"/>
    <p:sldId id="658" r:id="rId17"/>
    <p:sldId id="693" r:id="rId18"/>
    <p:sldId id="692" r:id="rId19"/>
    <p:sldId id="603" r:id="rId20"/>
  </p:sldIdLst>
  <p:sldSz cx="7561263" cy="10440988"/>
  <p:notesSz cx="9926638" cy="6797675"/>
  <p:defaultTextStyle>
    <a:defPPr>
      <a:defRPr lang="ja-JP"/>
    </a:defPPr>
    <a:lvl1pPr algn="l" rtl="0" fontAlgn="base">
      <a:spcBef>
        <a:spcPct val="0"/>
      </a:spcBef>
      <a:spcAft>
        <a:spcPct val="0"/>
      </a:spcAft>
      <a:defRPr kumimoji="1" sz="1000" kern="1200">
        <a:solidFill>
          <a:schemeClr val="tx1"/>
        </a:solidFill>
        <a:latin typeface="Arial" charset="0"/>
        <a:ea typeface="ＭＳ Ｐゴシック" pitchFamily="50" charset="-128"/>
        <a:cs typeface="+mn-cs"/>
      </a:defRPr>
    </a:lvl1pPr>
    <a:lvl2pPr marL="471409" algn="l" rtl="0" fontAlgn="base">
      <a:spcBef>
        <a:spcPct val="0"/>
      </a:spcBef>
      <a:spcAft>
        <a:spcPct val="0"/>
      </a:spcAft>
      <a:defRPr kumimoji="1" sz="1000" kern="1200">
        <a:solidFill>
          <a:schemeClr val="tx1"/>
        </a:solidFill>
        <a:latin typeface="Arial" charset="0"/>
        <a:ea typeface="ＭＳ Ｐゴシック" pitchFamily="50" charset="-128"/>
        <a:cs typeface="+mn-cs"/>
      </a:defRPr>
    </a:lvl2pPr>
    <a:lvl3pPr marL="942819" algn="l" rtl="0" fontAlgn="base">
      <a:spcBef>
        <a:spcPct val="0"/>
      </a:spcBef>
      <a:spcAft>
        <a:spcPct val="0"/>
      </a:spcAft>
      <a:defRPr kumimoji="1" sz="1000" kern="1200">
        <a:solidFill>
          <a:schemeClr val="tx1"/>
        </a:solidFill>
        <a:latin typeface="Arial" charset="0"/>
        <a:ea typeface="ＭＳ Ｐゴシック" pitchFamily="50" charset="-128"/>
        <a:cs typeface="+mn-cs"/>
      </a:defRPr>
    </a:lvl3pPr>
    <a:lvl4pPr marL="1414228" algn="l" rtl="0" fontAlgn="base">
      <a:spcBef>
        <a:spcPct val="0"/>
      </a:spcBef>
      <a:spcAft>
        <a:spcPct val="0"/>
      </a:spcAft>
      <a:defRPr kumimoji="1" sz="1000" kern="1200">
        <a:solidFill>
          <a:schemeClr val="tx1"/>
        </a:solidFill>
        <a:latin typeface="Arial" charset="0"/>
        <a:ea typeface="ＭＳ Ｐゴシック" pitchFamily="50" charset="-128"/>
        <a:cs typeface="+mn-cs"/>
      </a:defRPr>
    </a:lvl4pPr>
    <a:lvl5pPr marL="1885637" algn="l" rtl="0" fontAlgn="base">
      <a:spcBef>
        <a:spcPct val="0"/>
      </a:spcBef>
      <a:spcAft>
        <a:spcPct val="0"/>
      </a:spcAft>
      <a:defRPr kumimoji="1" sz="1000" kern="1200">
        <a:solidFill>
          <a:schemeClr val="tx1"/>
        </a:solidFill>
        <a:latin typeface="Arial" charset="0"/>
        <a:ea typeface="ＭＳ Ｐゴシック" pitchFamily="50" charset="-128"/>
        <a:cs typeface="+mn-cs"/>
      </a:defRPr>
    </a:lvl5pPr>
    <a:lvl6pPr marL="2357047" algn="l" defTabSz="942819" rtl="0" eaLnBrk="1" latinLnBrk="0" hangingPunct="1">
      <a:defRPr kumimoji="1" sz="1000" kern="1200">
        <a:solidFill>
          <a:schemeClr val="tx1"/>
        </a:solidFill>
        <a:latin typeface="Arial" charset="0"/>
        <a:ea typeface="ＭＳ Ｐゴシック" pitchFamily="50" charset="-128"/>
        <a:cs typeface="+mn-cs"/>
      </a:defRPr>
    </a:lvl6pPr>
    <a:lvl7pPr marL="2828456" algn="l" defTabSz="942819" rtl="0" eaLnBrk="1" latinLnBrk="0" hangingPunct="1">
      <a:defRPr kumimoji="1" sz="1000" kern="1200">
        <a:solidFill>
          <a:schemeClr val="tx1"/>
        </a:solidFill>
        <a:latin typeface="Arial" charset="0"/>
        <a:ea typeface="ＭＳ Ｐゴシック" pitchFamily="50" charset="-128"/>
        <a:cs typeface="+mn-cs"/>
      </a:defRPr>
    </a:lvl7pPr>
    <a:lvl8pPr marL="3299866" algn="l" defTabSz="942819" rtl="0" eaLnBrk="1" latinLnBrk="0" hangingPunct="1">
      <a:defRPr kumimoji="1" sz="1000" kern="1200">
        <a:solidFill>
          <a:schemeClr val="tx1"/>
        </a:solidFill>
        <a:latin typeface="Arial" charset="0"/>
        <a:ea typeface="ＭＳ Ｐゴシック" pitchFamily="50" charset="-128"/>
        <a:cs typeface="+mn-cs"/>
      </a:defRPr>
    </a:lvl8pPr>
    <a:lvl9pPr marL="3771275" algn="l" defTabSz="942819" rtl="0" eaLnBrk="1" latinLnBrk="0" hangingPunct="1">
      <a:defRPr kumimoji="1" sz="1000" kern="1200">
        <a:solidFill>
          <a:schemeClr val="tx1"/>
        </a:solidFill>
        <a:latin typeface="Arial" charset="0"/>
        <a:ea typeface="ＭＳ Ｐゴシック" pitchFamily="50" charset="-128"/>
        <a:cs typeface="+mn-cs"/>
      </a:defRPr>
    </a:lvl9pPr>
  </p:defaultTextStyle>
  <p:extLst>
    <p:ext uri="{521415D9-36F7-43E2-AB2F-B90AF26B5E84}">
      <p14:sectionLst xmlns:p14="http://schemas.microsoft.com/office/powerpoint/2010/main">
        <p14:section name="既定のセクション" id="{63D06FEF-0221-411F-BFA5-930D70FDCA8F}">
          <p14:sldIdLst>
            <p14:sldId id="667"/>
            <p14:sldId id="687"/>
            <p14:sldId id="685"/>
            <p14:sldId id="688"/>
            <p14:sldId id="690"/>
            <p14:sldId id="691"/>
            <p14:sldId id="677"/>
            <p14:sldId id="649"/>
            <p14:sldId id="616"/>
            <p14:sldId id="676"/>
            <p14:sldId id="658"/>
            <p14:sldId id="693"/>
            <p14:sldId id="692"/>
          </p14:sldIdLst>
        </p14:section>
        <p14:section name="タイトルなしのセクション" id="{ECC4001D-4B61-48B1-8D48-E32A86F45E92}">
          <p14:sldIdLst>
            <p14:sldId id="603"/>
          </p14:sldIdLst>
        </p14:section>
      </p14:sectionLst>
    </p:ext>
    <p:ext uri="{EFAFB233-063F-42B5-8137-9DF3F51BA10A}">
      <p15:sldGuideLst xmlns:p15="http://schemas.microsoft.com/office/powerpoint/2012/main">
        <p15:guide id="6" pos="4536" userDrawn="1">
          <p15:clr>
            <a:srgbClr val="A4A3A4"/>
          </p15:clr>
        </p15:guide>
        <p15:guide id="7" orient="horz" pos="6373" userDrawn="1">
          <p15:clr>
            <a:srgbClr val="A4A3A4"/>
          </p15:clr>
        </p15:guide>
        <p15:guide id="8" pos="182" userDrawn="1">
          <p15:clr>
            <a:srgbClr val="A4A3A4"/>
          </p15:clr>
        </p15:guide>
        <p15:guide id="21" orient="horz" pos="272" userDrawn="1">
          <p15:clr>
            <a:srgbClr val="A4A3A4"/>
          </p15:clr>
        </p15:guide>
        <p15:guide id="24" pos="2382" userDrawn="1">
          <p15:clr>
            <a:srgbClr val="A4A3A4"/>
          </p15:clr>
        </p15:guide>
      </p15:sldGuideLst>
    </p:ext>
    <p:ext uri="{2D200454-40CA-4A62-9FC3-DE9A4176ACB9}">
      <p15:notesGuideLst xmlns:p15="http://schemas.microsoft.com/office/powerpoint/2012/main">
        <p15:guide id="1" orient="horz" pos="2140" userDrawn="1">
          <p15:clr>
            <a:srgbClr val="A4A3A4"/>
          </p15:clr>
        </p15:guide>
        <p15:guide id="2" pos="3127" userDrawn="1">
          <p15:clr>
            <a:srgbClr val="A4A3A4"/>
          </p15:clr>
        </p15:guide>
        <p15:guide id="3" orient="horz" pos="2232" userDrawn="1">
          <p15:clr>
            <a:srgbClr val="A4A3A4"/>
          </p15:clr>
        </p15:guide>
        <p15:guide id="4" pos="3220" userDrawn="1">
          <p15:clr>
            <a:srgbClr val="A4A3A4"/>
          </p15:clr>
        </p15:guide>
        <p15:guide id="5" orient="horz" pos="2052" userDrawn="1">
          <p15:clr>
            <a:srgbClr val="A4A3A4"/>
          </p15:clr>
        </p15:guide>
        <p15:guide id="6" pos="30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urname" initials="y" lastIdx="1" clrIdx="0">
    <p:extLst>
      <p:ext uri="{19B8F6BF-5375-455C-9EA6-DF929625EA0E}">
        <p15:presenceInfo xmlns:p15="http://schemas.microsoft.com/office/powerpoint/2012/main" userId="yournam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7717"/>
    <a:srgbClr val="210DB3"/>
    <a:srgbClr val="AC8D1C"/>
    <a:srgbClr val="D2A314"/>
    <a:srgbClr val="227FC4"/>
    <a:srgbClr val="C09200"/>
    <a:srgbClr val="EFCA0F"/>
    <a:srgbClr val="FCF1AE"/>
    <a:srgbClr val="FAFAE6"/>
    <a:srgbClr val="ECFF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33" autoAdjust="0"/>
    <p:restoredTop sz="94280" autoAdjust="0"/>
  </p:normalViewPr>
  <p:slideViewPr>
    <p:cSldViewPr snapToGrid="0" showGuides="1">
      <p:cViewPr>
        <p:scale>
          <a:sx n="76" d="100"/>
          <a:sy n="76" d="100"/>
        </p:scale>
        <p:origin x="480" y="86"/>
      </p:cViewPr>
      <p:guideLst>
        <p:guide pos="4536"/>
        <p:guide orient="horz" pos="6373"/>
        <p:guide pos="182"/>
        <p:guide orient="horz" pos="272"/>
        <p:guide pos="238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544"/>
    </p:cViewPr>
  </p:sorterViewPr>
  <p:notesViewPr>
    <p:cSldViewPr snapToGrid="0" showGuides="1">
      <p:cViewPr varScale="1">
        <p:scale>
          <a:sx n="87" d="100"/>
          <a:sy n="87" d="100"/>
        </p:scale>
        <p:origin x="-84" y="-666"/>
      </p:cViewPr>
      <p:guideLst>
        <p:guide orient="horz" pos="2140"/>
        <p:guide pos="3127"/>
        <p:guide orient="horz" pos="2232"/>
        <p:guide pos="3220"/>
        <p:guide orient="horz" pos="2052"/>
        <p:guide pos="30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8" y="5"/>
            <a:ext cx="4303551" cy="339830"/>
          </a:xfrm>
          <a:prstGeom prst="rect">
            <a:avLst/>
          </a:prstGeom>
          <a:noFill/>
          <a:ln>
            <a:noFill/>
          </a:ln>
          <a:effectLst/>
        </p:spPr>
        <p:txBody>
          <a:bodyPr vert="horz" wrap="square" lIns="95458" tIns="47730" rIns="95458" bIns="47730" numCol="1" anchor="t" anchorCtr="0" compatLnSpc="1">
            <a:prstTxWarp prst="textNoShape">
              <a:avLst/>
            </a:prstTxWarp>
          </a:bodyPr>
          <a:lstStyle>
            <a:lvl1pPr defTabSz="954074">
              <a:defRPr sz="1300"/>
            </a:lvl1pPr>
          </a:lstStyle>
          <a:p>
            <a:pPr>
              <a:defRPr/>
            </a:pPr>
            <a:endParaRPr lang="en-US" altLang="ja-JP"/>
          </a:p>
        </p:txBody>
      </p:sp>
      <p:sp>
        <p:nvSpPr>
          <p:cNvPr id="3075" name="Rectangle 3"/>
          <p:cNvSpPr>
            <a:spLocks noGrp="1" noChangeArrowheads="1"/>
          </p:cNvSpPr>
          <p:nvPr>
            <p:ph type="dt" sz="quarter" idx="1"/>
          </p:nvPr>
        </p:nvSpPr>
        <p:spPr bwMode="auto">
          <a:xfrm>
            <a:off x="5620781" y="5"/>
            <a:ext cx="4303551" cy="339830"/>
          </a:xfrm>
          <a:prstGeom prst="rect">
            <a:avLst/>
          </a:prstGeom>
          <a:noFill/>
          <a:ln>
            <a:noFill/>
          </a:ln>
          <a:effectLst/>
        </p:spPr>
        <p:txBody>
          <a:bodyPr vert="horz" wrap="square" lIns="95458" tIns="47730" rIns="95458" bIns="47730" numCol="1" anchor="t" anchorCtr="0" compatLnSpc="1">
            <a:prstTxWarp prst="textNoShape">
              <a:avLst/>
            </a:prstTxWarp>
          </a:bodyPr>
          <a:lstStyle>
            <a:lvl1pPr algn="r" defTabSz="954074">
              <a:defRPr sz="1300"/>
            </a:lvl1pPr>
          </a:lstStyle>
          <a:p>
            <a:pPr>
              <a:defRPr/>
            </a:pPr>
            <a:endParaRPr lang="en-US" altLang="ja-JP"/>
          </a:p>
        </p:txBody>
      </p:sp>
      <p:sp>
        <p:nvSpPr>
          <p:cNvPr id="3076" name="Rectangle 4"/>
          <p:cNvSpPr>
            <a:spLocks noGrp="1" noChangeArrowheads="1"/>
          </p:cNvSpPr>
          <p:nvPr>
            <p:ph type="ftr" sz="quarter" idx="2"/>
          </p:nvPr>
        </p:nvSpPr>
        <p:spPr bwMode="auto">
          <a:xfrm>
            <a:off x="8" y="6456763"/>
            <a:ext cx="4303551" cy="339829"/>
          </a:xfrm>
          <a:prstGeom prst="rect">
            <a:avLst/>
          </a:prstGeom>
          <a:noFill/>
          <a:ln>
            <a:noFill/>
          </a:ln>
          <a:effectLst/>
        </p:spPr>
        <p:txBody>
          <a:bodyPr vert="horz" wrap="square" lIns="95458" tIns="47730" rIns="95458" bIns="47730" numCol="1" anchor="b" anchorCtr="0" compatLnSpc="1">
            <a:prstTxWarp prst="textNoShape">
              <a:avLst/>
            </a:prstTxWarp>
          </a:bodyPr>
          <a:lstStyle>
            <a:lvl1pPr defTabSz="954074">
              <a:defRPr sz="1300"/>
            </a:lvl1pPr>
          </a:lstStyle>
          <a:p>
            <a:pPr>
              <a:defRPr/>
            </a:pPr>
            <a:endParaRPr lang="en-US" altLang="ja-JP"/>
          </a:p>
        </p:txBody>
      </p:sp>
      <p:sp>
        <p:nvSpPr>
          <p:cNvPr id="3077" name="Rectangle 5"/>
          <p:cNvSpPr>
            <a:spLocks noGrp="1" noChangeArrowheads="1"/>
          </p:cNvSpPr>
          <p:nvPr>
            <p:ph type="sldNum" sz="quarter" idx="3"/>
          </p:nvPr>
        </p:nvSpPr>
        <p:spPr bwMode="auto">
          <a:xfrm>
            <a:off x="5620781" y="6456763"/>
            <a:ext cx="4303551" cy="339829"/>
          </a:xfrm>
          <a:prstGeom prst="rect">
            <a:avLst/>
          </a:prstGeom>
          <a:noFill/>
          <a:ln>
            <a:noFill/>
          </a:ln>
          <a:effectLst/>
        </p:spPr>
        <p:txBody>
          <a:bodyPr vert="horz" wrap="square" lIns="95458" tIns="47730" rIns="95458" bIns="47730" numCol="1" anchor="b" anchorCtr="0" compatLnSpc="1">
            <a:prstTxWarp prst="textNoShape">
              <a:avLst/>
            </a:prstTxWarp>
          </a:bodyPr>
          <a:lstStyle>
            <a:lvl1pPr algn="r" defTabSz="954074">
              <a:defRPr sz="1300"/>
            </a:lvl1pPr>
          </a:lstStyle>
          <a:p>
            <a:pPr>
              <a:defRPr/>
            </a:pPr>
            <a:fld id="{B4A230C8-C602-464C-BEEA-1A96FF610DAE}" type="slidenum">
              <a:rPr lang="en-US" altLang="ja-JP"/>
              <a:pPr>
                <a:defRPr/>
              </a:pPr>
              <a:t>‹#›</a:t>
            </a:fld>
            <a:endParaRPr lang="en-US" altLang="ja-JP"/>
          </a:p>
        </p:txBody>
      </p:sp>
    </p:spTree>
    <p:extLst>
      <p:ext uri="{BB962C8B-B14F-4D97-AF65-F5344CB8AC3E}">
        <p14:creationId xmlns:p14="http://schemas.microsoft.com/office/powerpoint/2010/main" val="8236363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8" y="5"/>
            <a:ext cx="4303551" cy="339830"/>
          </a:xfrm>
          <a:prstGeom prst="rect">
            <a:avLst/>
          </a:prstGeom>
          <a:noFill/>
          <a:ln>
            <a:noFill/>
          </a:ln>
          <a:effectLst/>
        </p:spPr>
        <p:txBody>
          <a:bodyPr vert="horz" wrap="square" lIns="95458" tIns="47730" rIns="95458" bIns="47730" numCol="1" anchor="t" anchorCtr="0" compatLnSpc="1">
            <a:prstTxWarp prst="textNoShape">
              <a:avLst/>
            </a:prstTxWarp>
          </a:bodyPr>
          <a:lstStyle>
            <a:lvl1pPr defTabSz="954074">
              <a:defRPr sz="1300"/>
            </a:lvl1pPr>
          </a:lstStyle>
          <a:p>
            <a:pPr>
              <a:defRPr/>
            </a:pPr>
            <a:endParaRPr lang="en-US" altLang="ja-JP"/>
          </a:p>
        </p:txBody>
      </p:sp>
      <p:sp>
        <p:nvSpPr>
          <p:cNvPr id="4099" name="Rectangle 3"/>
          <p:cNvSpPr>
            <a:spLocks noGrp="1" noChangeArrowheads="1"/>
          </p:cNvSpPr>
          <p:nvPr>
            <p:ph type="dt" idx="1"/>
          </p:nvPr>
        </p:nvSpPr>
        <p:spPr bwMode="auto">
          <a:xfrm>
            <a:off x="5620781" y="5"/>
            <a:ext cx="4303551" cy="339830"/>
          </a:xfrm>
          <a:prstGeom prst="rect">
            <a:avLst/>
          </a:prstGeom>
          <a:noFill/>
          <a:ln>
            <a:noFill/>
          </a:ln>
          <a:effectLst/>
        </p:spPr>
        <p:txBody>
          <a:bodyPr vert="horz" wrap="square" lIns="95458" tIns="47730" rIns="95458" bIns="47730" numCol="1" anchor="t" anchorCtr="0" compatLnSpc="1">
            <a:prstTxWarp prst="textNoShape">
              <a:avLst/>
            </a:prstTxWarp>
          </a:bodyPr>
          <a:lstStyle>
            <a:lvl1pPr algn="r" defTabSz="954074">
              <a:defRPr sz="1300"/>
            </a:lvl1pPr>
          </a:lstStyle>
          <a:p>
            <a:pPr>
              <a:defRPr/>
            </a:pPr>
            <a:endParaRPr lang="en-US" altLang="ja-JP"/>
          </a:p>
        </p:txBody>
      </p:sp>
      <p:sp>
        <p:nvSpPr>
          <p:cNvPr id="61444" name="Rectangle 4"/>
          <p:cNvSpPr>
            <a:spLocks noGrp="1" noRot="1" noChangeAspect="1" noChangeArrowheads="1" noTextEdit="1"/>
          </p:cNvSpPr>
          <p:nvPr>
            <p:ph type="sldImg" idx="2"/>
          </p:nvPr>
        </p:nvSpPr>
        <p:spPr bwMode="auto">
          <a:xfrm>
            <a:off x="4041775" y="511175"/>
            <a:ext cx="1843088" cy="25463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90820" y="3228931"/>
            <a:ext cx="7945014" cy="3058465"/>
          </a:xfrm>
          <a:prstGeom prst="rect">
            <a:avLst/>
          </a:prstGeom>
          <a:noFill/>
          <a:ln>
            <a:noFill/>
          </a:ln>
          <a:effectLst/>
        </p:spPr>
        <p:txBody>
          <a:bodyPr vert="horz" wrap="square" lIns="95458" tIns="47730" rIns="95458" bIns="4773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4102" name="Rectangle 6"/>
          <p:cNvSpPr>
            <a:spLocks noGrp="1" noChangeArrowheads="1"/>
          </p:cNvSpPr>
          <p:nvPr>
            <p:ph type="ftr" sz="quarter" idx="4"/>
          </p:nvPr>
        </p:nvSpPr>
        <p:spPr bwMode="auto">
          <a:xfrm>
            <a:off x="8" y="6456763"/>
            <a:ext cx="4303551" cy="339829"/>
          </a:xfrm>
          <a:prstGeom prst="rect">
            <a:avLst/>
          </a:prstGeom>
          <a:noFill/>
          <a:ln>
            <a:noFill/>
          </a:ln>
          <a:effectLst/>
        </p:spPr>
        <p:txBody>
          <a:bodyPr vert="horz" wrap="square" lIns="95458" tIns="47730" rIns="95458" bIns="47730" numCol="1" anchor="b" anchorCtr="0" compatLnSpc="1">
            <a:prstTxWarp prst="textNoShape">
              <a:avLst/>
            </a:prstTxWarp>
          </a:bodyPr>
          <a:lstStyle>
            <a:lvl1pPr defTabSz="954074">
              <a:defRPr sz="1300"/>
            </a:lvl1pPr>
          </a:lstStyle>
          <a:p>
            <a:pPr>
              <a:defRPr/>
            </a:pPr>
            <a:endParaRPr lang="en-US" altLang="ja-JP"/>
          </a:p>
        </p:txBody>
      </p:sp>
      <p:sp>
        <p:nvSpPr>
          <p:cNvPr id="4103" name="Rectangle 7"/>
          <p:cNvSpPr>
            <a:spLocks noGrp="1" noChangeArrowheads="1"/>
          </p:cNvSpPr>
          <p:nvPr>
            <p:ph type="sldNum" sz="quarter" idx="5"/>
          </p:nvPr>
        </p:nvSpPr>
        <p:spPr bwMode="auto">
          <a:xfrm>
            <a:off x="5620781" y="6456763"/>
            <a:ext cx="4303551" cy="339829"/>
          </a:xfrm>
          <a:prstGeom prst="rect">
            <a:avLst/>
          </a:prstGeom>
          <a:noFill/>
          <a:ln>
            <a:noFill/>
          </a:ln>
          <a:effectLst/>
        </p:spPr>
        <p:txBody>
          <a:bodyPr vert="horz" wrap="square" lIns="95458" tIns="47730" rIns="95458" bIns="47730" numCol="1" anchor="b" anchorCtr="0" compatLnSpc="1">
            <a:prstTxWarp prst="textNoShape">
              <a:avLst/>
            </a:prstTxWarp>
          </a:bodyPr>
          <a:lstStyle>
            <a:lvl1pPr algn="r" defTabSz="954074">
              <a:defRPr sz="1300"/>
            </a:lvl1pPr>
          </a:lstStyle>
          <a:p>
            <a:pPr>
              <a:defRPr/>
            </a:pPr>
            <a:fld id="{90B24EC4-DC72-499A-8E02-67D29E92A911}" type="slidenum">
              <a:rPr lang="en-US" altLang="ja-JP"/>
              <a:pPr>
                <a:defRPr/>
              </a:pPr>
              <a:t>‹#›</a:t>
            </a:fld>
            <a:endParaRPr lang="en-US" altLang="ja-JP"/>
          </a:p>
        </p:txBody>
      </p:sp>
    </p:spTree>
    <p:extLst>
      <p:ext uri="{BB962C8B-B14F-4D97-AF65-F5344CB8AC3E}">
        <p14:creationId xmlns:p14="http://schemas.microsoft.com/office/powerpoint/2010/main" val="4031409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300" kern="1200">
        <a:solidFill>
          <a:schemeClr val="tx1"/>
        </a:solidFill>
        <a:latin typeface="Arial" charset="0"/>
        <a:ea typeface="ＭＳ Ｐ明朝" pitchFamily="18" charset="-128"/>
        <a:cs typeface="+mn-cs"/>
      </a:defRPr>
    </a:lvl1pPr>
    <a:lvl2pPr marL="471409" algn="l" rtl="0" eaLnBrk="0" fontAlgn="base" hangingPunct="0">
      <a:spcBef>
        <a:spcPct val="30000"/>
      </a:spcBef>
      <a:spcAft>
        <a:spcPct val="0"/>
      </a:spcAft>
      <a:defRPr kumimoji="1" sz="1300" kern="1200">
        <a:solidFill>
          <a:schemeClr val="tx1"/>
        </a:solidFill>
        <a:latin typeface="Arial" charset="0"/>
        <a:ea typeface="ＭＳ Ｐ明朝" pitchFamily="18" charset="-128"/>
        <a:cs typeface="+mn-cs"/>
      </a:defRPr>
    </a:lvl2pPr>
    <a:lvl3pPr marL="942819" algn="l" rtl="0" eaLnBrk="0" fontAlgn="base" hangingPunct="0">
      <a:spcBef>
        <a:spcPct val="30000"/>
      </a:spcBef>
      <a:spcAft>
        <a:spcPct val="0"/>
      </a:spcAft>
      <a:defRPr kumimoji="1" sz="1300" kern="1200">
        <a:solidFill>
          <a:schemeClr val="tx1"/>
        </a:solidFill>
        <a:latin typeface="Arial" charset="0"/>
        <a:ea typeface="ＭＳ Ｐ明朝" pitchFamily="18" charset="-128"/>
        <a:cs typeface="+mn-cs"/>
      </a:defRPr>
    </a:lvl3pPr>
    <a:lvl4pPr marL="1414228" algn="l" rtl="0" eaLnBrk="0" fontAlgn="base" hangingPunct="0">
      <a:spcBef>
        <a:spcPct val="30000"/>
      </a:spcBef>
      <a:spcAft>
        <a:spcPct val="0"/>
      </a:spcAft>
      <a:defRPr kumimoji="1" sz="1300" kern="1200">
        <a:solidFill>
          <a:schemeClr val="tx1"/>
        </a:solidFill>
        <a:latin typeface="Arial" charset="0"/>
        <a:ea typeface="ＭＳ Ｐ明朝" pitchFamily="18" charset="-128"/>
        <a:cs typeface="+mn-cs"/>
      </a:defRPr>
    </a:lvl4pPr>
    <a:lvl5pPr marL="1885637" algn="l" rtl="0" eaLnBrk="0" fontAlgn="base" hangingPunct="0">
      <a:spcBef>
        <a:spcPct val="30000"/>
      </a:spcBef>
      <a:spcAft>
        <a:spcPct val="0"/>
      </a:spcAft>
      <a:defRPr kumimoji="1" sz="1300" kern="1200">
        <a:solidFill>
          <a:schemeClr val="tx1"/>
        </a:solidFill>
        <a:latin typeface="Arial" charset="0"/>
        <a:ea typeface="ＭＳ Ｐ明朝" pitchFamily="18" charset="-128"/>
        <a:cs typeface="+mn-cs"/>
      </a:defRPr>
    </a:lvl5pPr>
    <a:lvl6pPr marL="2357047" algn="l" defTabSz="942819" rtl="0" eaLnBrk="1" latinLnBrk="0" hangingPunct="1">
      <a:defRPr kumimoji="1" sz="1300" kern="1200">
        <a:solidFill>
          <a:schemeClr val="tx1"/>
        </a:solidFill>
        <a:latin typeface="+mn-lt"/>
        <a:ea typeface="+mn-ea"/>
        <a:cs typeface="+mn-cs"/>
      </a:defRPr>
    </a:lvl6pPr>
    <a:lvl7pPr marL="2828456" algn="l" defTabSz="942819" rtl="0" eaLnBrk="1" latinLnBrk="0" hangingPunct="1">
      <a:defRPr kumimoji="1" sz="1300" kern="1200">
        <a:solidFill>
          <a:schemeClr val="tx1"/>
        </a:solidFill>
        <a:latin typeface="+mn-lt"/>
        <a:ea typeface="+mn-ea"/>
        <a:cs typeface="+mn-cs"/>
      </a:defRPr>
    </a:lvl7pPr>
    <a:lvl8pPr marL="3299866" algn="l" defTabSz="942819" rtl="0" eaLnBrk="1" latinLnBrk="0" hangingPunct="1">
      <a:defRPr kumimoji="1" sz="1300" kern="1200">
        <a:solidFill>
          <a:schemeClr val="tx1"/>
        </a:solidFill>
        <a:latin typeface="+mn-lt"/>
        <a:ea typeface="+mn-ea"/>
        <a:cs typeface="+mn-cs"/>
      </a:defRPr>
    </a:lvl8pPr>
    <a:lvl9pPr marL="3771275" algn="l" defTabSz="942819" rtl="0" eaLnBrk="1" latinLnBrk="0" hangingPunct="1">
      <a:defRPr kumimoji="1"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04" eaLnBrk="0" hangingPunct="0">
              <a:defRPr kumimoji="1" sz="900">
                <a:solidFill>
                  <a:schemeClr val="tx1"/>
                </a:solidFill>
                <a:latin typeface="Arial" charset="0"/>
                <a:ea typeface="ＭＳ Ｐゴシック" pitchFamily="50" charset="-128"/>
              </a:defRPr>
            </a:lvl1pPr>
            <a:lvl2pPr marL="741184" indent="-285071" defTabSz="953404" eaLnBrk="0" hangingPunct="0">
              <a:defRPr kumimoji="1" sz="900">
                <a:solidFill>
                  <a:schemeClr val="tx1"/>
                </a:solidFill>
                <a:latin typeface="Arial" charset="0"/>
                <a:ea typeface="ＭＳ Ｐゴシック" pitchFamily="50" charset="-128"/>
              </a:defRPr>
            </a:lvl2pPr>
            <a:lvl3pPr marL="1140284" indent="-228058" defTabSz="953404" eaLnBrk="0" hangingPunct="0">
              <a:defRPr kumimoji="1" sz="900">
                <a:solidFill>
                  <a:schemeClr val="tx1"/>
                </a:solidFill>
                <a:latin typeface="Arial" charset="0"/>
                <a:ea typeface="ＭＳ Ｐゴシック" pitchFamily="50" charset="-128"/>
              </a:defRPr>
            </a:lvl3pPr>
            <a:lvl4pPr marL="1596400" indent="-228058" defTabSz="953404" eaLnBrk="0" hangingPunct="0">
              <a:defRPr kumimoji="1" sz="900">
                <a:solidFill>
                  <a:schemeClr val="tx1"/>
                </a:solidFill>
                <a:latin typeface="Arial" charset="0"/>
                <a:ea typeface="ＭＳ Ｐゴシック" pitchFamily="50" charset="-128"/>
              </a:defRPr>
            </a:lvl4pPr>
            <a:lvl5pPr marL="2052513" indent="-228058" defTabSz="953404" eaLnBrk="0" hangingPunct="0">
              <a:defRPr kumimoji="1" sz="900">
                <a:solidFill>
                  <a:schemeClr val="tx1"/>
                </a:solidFill>
                <a:latin typeface="Arial" charset="0"/>
                <a:ea typeface="ＭＳ Ｐゴシック" pitchFamily="50" charset="-128"/>
              </a:defRPr>
            </a:lvl5pPr>
            <a:lvl6pPr marL="2508625" indent="-228058" defTabSz="953404" eaLnBrk="0" fontAlgn="base" hangingPunct="0">
              <a:spcBef>
                <a:spcPct val="0"/>
              </a:spcBef>
              <a:spcAft>
                <a:spcPct val="0"/>
              </a:spcAft>
              <a:defRPr kumimoji="1" sz="900">
                <a:solidFill>
                  <a:schemeClr val="tx1"/>
                </a:solidFill>
                <a:latin typeface="Arial" charset="0"/>
                <a:ea typeface="ＭＳ Ｐゴシック" pitchFamily="50" charset="-128"/>
              </a:defRPr>
            </a:lvl6pPr>
            <a:lvl7pPr marL="2964741" indent="-228058" defTabSz="953404" eaLnBrk="0" fontAlgn="base" hangingPunct="0">
              <a:spcBef>
                <a:spcPct val="0"/>
              </a:spcBef>
              <a:spcAft>
                <a:spcPct val="0"/>
              </a:spcAft>
              <a:defRPr kumimoji="1" sz="900">
                <a:solidFill>
                  <a:schemeClr val="tx1"/>
                </a:solidFill>
                <a:latin typeface="Arial" charset="0"/>
                <a:ea typeface="ＭＳ Ｐゴシック" pitchFamily="50" charset="-128"/>
              </a:defRPr>
            </a:lvl7pPr>
            <a:lvl8pPr marL="3420854" indent="-228058" defTabSz="953404" eaLnBrk="0" fontAlgn="base" hangingPunct="0">
              <a:spcBef>
                <a:spcPct val="0"/>
              </a:spcBef>
              <a:spcAft>
                <a:spcPct val="0"/>
              </a:spcAft>
              <a:defRPr kumimoji="1" sz="900">
                <a:solidFill>
                  <a:schemeClr val="tx1"/>
                </a:solidFill>
                <a:latin typeface="Arial" charset="0"/>
                <a:ea typeface="ＭＳ Ｐゴシック" pitchFamily="50" charset="-128"/>
              </a:defRPr>
            </a:lvl8pPr>
            <a:lvl9pPr marL="3876969" indent="-228058" defTabSz="953404" eaLnBrk="0" fontAlgn="base" hangingPunct="0">
              <a:spcBef>
                <a:spcPct val="0"/>
              </a:spcBef>
              <a:spcAft>
                <a:spcPct val="0"/>
              </a:spcAft>
              <a:defRPr kumimoji="1" sz="900">
                <a:solidFill>
                  <a:schemeClr val="tx1"/>
                </a:solidFill>
                <a:latin typeface="Arial" charset="0"/>
                <a:ea typeface="ＭＳ Ｐゴシック" pitchFamily="50" charset="-128"/>
              </a:defRPr>
            </a:lvl9pPr>
          </a:lstStyle>
          <a:p>
            <a:pPr eaLnBrk="1" hangingPunct="1">
              <a:defRPr/>
            </a:pPr>
            <a:fld id="{A8514DC9-2BCF-4836-A8CC-D4A4C7C225B6}" type="slidenum">
              <a:rPr lang="en-US" altLang="ja-JP" sz="1300">
                <a:solidFill>
                  <a:srgbClr val="000000"/>
                </a:solidFill>
              </a:rPr>
              <a:pPr eaLnBrk="1" hangingPunct="1">
                <a:defRPr/>
              </a:pPr>
              <a:t>0</a:t>
            </a:fld>
            <a:endParaRPr lang="en-US" altLang="ja-JP" sz="1300">
              <a:solidFill>
                <a:srgbClr val="000000"/>
              </a:solidFill>
            </a:endParaRPr>
          </a:p>
        </p:txBody>
      </p:sp>
      <p:sp>
        <p:nvSpPr>
          <p:cNvPr id="120835" name="Rectangle 2"/>
          <p:cNvSpPr>
            <a:spLocks noGrp="1" noRot="1" noChangeAspect="1" noChangeArrowheads="1" noTextEdit="1"/>
          </p:cNvSpPr>
          <p:nvPr>
            <p:ph type="sldImg"/>
          </p:nvPr>
        </p:nvSpPr>
        <p:spPr>
          <a:xfrm>
            <a:off x="4041775" y="511175"/>
            <a:ext cx="1843088" cy="2546350"/>
          </a:xfrm>
          <a:ln/>
        </p:spPr>
      </p:sp>
      <p:sp>
        <p:nvSpPr>
          <p:cNvPr id="1208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2086487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9D72A-EF34-B133-8A88-635E5A27BF8A}"/>
            </a:ext>
          </a:extLst>
        </p:cNvPr>
        <p:cNvGrpSpPr/>
        <p:nvPr/>
      </p:nvGrpSpPr>
      <p:grpSpPr>
        <a:xfrm>
          <a:off x="0" y="0"/>
          <a:ext cx="0" cy="0"/>
          <a:chOff x="0" y="0"/>
          <a:chExt cx="0" cy="0"/>
        </a:xfrm>
      </p:grpSpPr>
      <p:sp>
        <p:nvSpPr>
          <p:cNvPr id="120834" name="Rectangle 7">
            <a:extLst>
              <a:ext uri="{FF2B5EF4-FFF2-40B4-BE49-F238E27FC236}">
                <a16:creationId xmlns:a16="http://schemas.microsoft.com/office/drawing/2014/main" id="{34BD8A9F-92E3-E8E2-8894-8FB24AA83E6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447" eaLnBrk="0" hangingPunct="0">
              <a:defRPr kumimoji="1" sz="900">
                <a:solidFill>
                  <a:schemeClr val="tx1"/>
                </a:solidFill>
                <a:latin typeface="Arial" charset="0"/>
                <a:ea typeface="ＭＳ Ｐゴシック" pitchFamily="50" charset="-128"/>
              </a:defRPr>
            </a:lvl1pPr>
            <a:lvl2pPr marL="741994" indent="-285384" defTabSz="954447" eaLnBrk="0" hangingPunct="0">
              <a:defRPr kumimoji="1" sz="900">
                <a:solidFill>
                  <a:schemeClr val="tx1"/>
                </a:solidFill>
                <a:latin typeface="Arial" charset="0"/>
                <a:ea typeface="ＭＳ Ｐゴシック" pitchFamily="50" charset="-128"/>
              </a:defRPr>
            </a:lvl2pPr>
            <a:lvl3pPr marL="1141531" indent="-228308" defTabSz="954447" eaLnBrk="0" hangingPunct="0">
              <a:defRPr kumimoji="1" sz="900">
                <a:solidFill>
                  <a:schemeClr val="tx1"/>
                </a:solidFill>
                <a:latin typeface="Arial" charset="0"/>
                <a:ea typeface="ＭＳ Ｐゴシック" pitchFamily="50" charset="-128"/>
              </a:defRPr>
            </a:lvl3pPr>
            <a:lvl4pPr marL="1598147" indent="-228308" defTabSz="954447" eaLnBrk="0" hangingPunct="0">
              <a:defRPr kumimoji="1" sz="900">
                <a:solidFill>
                  <a:schemeClr val="tx1"/>
                </a:solidFill>
                <a:latin typeface="Arial" charset="0"/>
                <a:ea typeface="ＭＳ Ｐゴシック" pitchFamily="50" charset="-128"/>
              </a:defRPr>
            </a:lvl4pPr>
            <a:lvl5pPr marL="2054758" indent="-228308" defTabSz="954447" eaLnBrk="0" hangingPunct="0">
              <a:defRPr kumimoji="1" sz="900">
                <a:solidFill>
                  <a:schemeClr val="tx1"/>
                </a:solidFill>
                <a:latin typeface="Arial" charset="0"/>
                <a:ea typeface="ＭＳ Ｐゴシック" pitchFamily="50" charset="-128"/>
              </a:defRPr>
            </a:lvl5pPr>
            <a:lvl6pPr marL="2511370" indent="-228308" defTabSz="954447" eaLnBrk="0" fontAlgn="base" hangingPunct="0">
              <a:spcBef>
                <a:spcPct val="0"/>
              </a:spcBef>
              <a:spcAft>
                <a:spcPct val="0"/>
              </a:spcAft>
              <a:defRPr kumimoji="1" sz="900">
                <a:solidFill>
                  <a:schemeClr val="tx1"/>
                </a:solidFill>
                <a:latin typeface="Arial" charset="0"/>
                <a:ea typeface="ＭＳ Ｐゴシック" pitchFamily="50" charset="-128"/>
              </a:defRPr>
            </a:lvl6pPr>
            <a:lvl7pPr marL="2967984" indent="-228308" defTabSz="954447" eaLnBrk="0" fontAlgn="base" hangingPunct="0">
              <a:spcBef>
                <a:spcPct val="0"/>
              </a:spcBef>
              <a:spcAft>
                <a:spcPct val="0"/>
              </a:spcAft>
              <a:defRPr kumimoji="1" sz="900">
                <a:solidFill>
                  <a:schemeClr val="tx1"/>
                </a:solidFill>
                <a:latin typeface="Arial" charset="0"/>
                <a:ea typeface="ＭＳ Ｐゴシック" pitchFamily="50" charset="-128"/>
              </a:defRPr>
            </a:lvl7pPr>
            <a:lvl8pPr marL="3424596" indent="-228308" defTabSz="954447" eaLnBrk="0" fontAlgn="base" hangingPunct="0">
              <a:spcBef>
                <a:spcPct val="0"/>
              </a:spcBef>
              <a:spcAft>
                <a:spcPct val="0"/>
              </a:spcAft>
              <a:defRPr kumimoji="1" sz="900">
                <a:solidFill>
                  <a:schemeClr val="tx1"/>
                </a:solidFill>
                <a:latin typeface="Arial" charset="0"/>
                <a:ea typeface="ＭＳ Ｐゴシック" pitchFamily="50" charset="-128"/>
              </a:defRPr>
            </a:lvl8pPr>
            <a:lvl9pPr marL="3881210" indent="-228308" defTabSz="954447" eaLnBrk="0" fontAlgn="base" hangingPunct="0">
              <a:spcBef>
                <a:spcPct val="0"/>
              </a:spcBef>
              <a:spcAft>
                <a:spcPct val="0"/>
              </a:spcAft>
              <a:defRPr kumimoji="1" sz="900">
                <a:solidFill>
                  <a:schemeClr val="tx1"/>
                </a:solidFill>
                <a:latin typeface="Arial" charset="0"/>
                <a:ea typeface="ＭＳ Ｐゴシック" pitchFamily="50" charset="-128"/>
              </a:defRPr>
            </a:lvl9pPr>
          </a:lstStyle>
          <a:p>
            <a:pPr eaLnBrk="1" hangingPunct="1"/>
            <a:fld id="{A8514DC9-2BCF-4836-A8CC-D4A4C7C225B6}" type="slidenum">
              <a:rPr lang="en-US" altLang="ja-JP" sz="1300"/>
              <a:pPr eaLnBrk="1" hangingPunct="1"/>
              <a:t>1</a:t>
            </a:fld>
            <a:endParaRPr lang="en-US" altLang="ja-JP" sz="1300"/>
          </a:p>
        </p:txBody>
      </p:sp>
      <p:sp>
        <p:nvSpPr>
          <p:cNvPr id="120835" name="Rectangle 2">
            <a:extLst>
              <a:ext uri="{FF2B5EF4-FFF2-40B4-BE49-F238E27FC236}">
                <a16:creationId xmlns:a16="http://schemas.microsoft.com/office/drawing/2014/main" id="{3E7B8DCF-8189-F75A-CC01-06758FCF44AF}"/>
              </a:ext>
            </a:extLst>
          </p:cNvPr>
          <p:cNvSpPr>
            <a:spLocks noGrp="1" noRot="1" noChangeAspect="1" noChangeArrowheads="1" noTextEdit="1"/>
          </p:cNvSpPr>
          <p:nvPr>
            <p:ph type="sldImg"/>
          </p:nvPr>
        </p:nvSpPr>
        <p:spPr>
          <a:xfrm>
            <a:off x="4046538" y="511175"/>
            <a:ext cx="1846262" cy="2551113"/>
          </a:xfrm>
          <a:ln/>
        </p:spPr>
      </p:sp>
      <p:sp>
        <p:nvSpPr>
          <p:cNvPr id="120836" name="Rectangle 3">
            <a:extLst>
              <a:ext uri="{FF2B5EF4-FFF2-40B4-BE49-F238E27FC236}">
                <a16:creationId xmlns:a16="http://schemas.microsoft.com/office/drawing/2014/main" id="{2D7A2BCD-DA5F-00CB-2BB6-F6A92025051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1914595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0D7B5-D00A-E2AA-3A32-2A468DF8A9A1}"/>
            </a:ext>
          </a:extLst>
        </p:cNvPr>
        <p:cNvGrpSpPr/>
        <p:nvPr/>
      </p:nvGrpSpPr>
      <p:grpSpPr>
        <a:xfrm>
          <a:off x="0" y="0"/>
          <a:ext cx="0" cy="0"/>
          <a:chOff x="0" y="0"/>
          <a:chExt cx="0" cy="0"/>
        </a:xfrm>
      </p:grpSpPr>
      <p:sp>
        <p:nvSpPr>
          <p:cNvPr id="120834" name="Rectangle 7">
            <a:extLst>
              <a:ext uri="{FF2B5EF4-FFF2-40B4-BE49-F238E27FC236}">
                <a16:creationId xmlns:a16="http://schemas.microsoft.com/office/drawing/2014/main" id="{D2938A14-B055-50A9-15C3-04B0AFE7F5E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447" eaLnBrk="0" hangingPunct="0">
              <a:defRPr kumimoji="1" sz="900">
                <a:solidFill>
                  <a:schemeClr val="tx1"/>
                </a:solidFill>
                <a:latin typeface="Arial" charset="0"/>
                <a:ea typeface="ＭＳ Ｐゴシック" pitchFamily="50" charset="-128"/>
              </a:defRPr>
            </a:lvl1pPr>
            <a:lvl2pPr marL="741994" indent="-285384" defTabSz="954447" eaLnBrk="0" hangingPunct="0">
              <a:defRPr kumimoji="1" sz="900">
                <a:solidFill>
                  <a:schemeClr val="tx1"/>
                </a:solidFill>
                <a:latin typeface="Arial" charset="0"/>
                <a:ea typeface="ＭＳ Ｐゴシック" pitchFamily="50" charset="-128"/>
              </a:defRPr>
            </a:lvl2pPr>
            <a:lvl3pPr marL="1141531" indent="-228308" defTabSz="954447" eaLnBrk="0" hangingPunct="0">
              <a:defRPr kumimoji="1" sz="900">
                <a:solidFill>
                  <a:schemeClr val="tx1"/>
                </a:solidFill>
                <a:latin typeface="Arial" charset="0"/>
                <a:ea typeface="ＭＳ Ｐゴシック" pitchFamily="50" charset="-128"/>
              </a:defRPr>
            </a:lvl3pPr>
            <a:lvl4pPr marL="1598147" indent="-228308" defTabSz="954447" eaLnBrk="0" hangingPunct="0">
              <a:defRPr kumimoji="1" sz="900">
                <a:solidFill>
                  <a:schemeClr val="tx1"/>
                </a:solidFill>
                <a:latin typeface="Arial" charset="0"/>
                <a:ea typeface="ＭＳ Ｐゴシック" pitchFamily="50" charset="-128"/>
              </a:defRPr>
            </a:lvl4pPr>
            <a:lvl5pPr marL="2054758" indent="-228308" defTabSz="954447" eaLnBrk="0" hangingPunct="0">
              <a:defRPr kumimoji="1" sz="900">
                <a:solidFill>
                  <a:schemeClr val="tx1"/>
                </a:solidFill>
                <a:latin typeface="Arial" charset="0"/>
                <a:ea typeface="ＭＳ Ｐゴシック" pitchFamily="50" charset="-128"/>
              </a:defRPr>
            </a:lvl5pPr>
            <a:lvl6pPr marL="2511370" indent="-228308" defTabSz="954447" eaLnBrk="0" fontAlgn="base" hangingPunct="0">
              <a:spcBef>
                <a:spcPct val="0"/>
              </a:spcBef>
              <a:spcAft>
                <a:spcPct val="0"/>
              </a:spcAft>
              <a:defRPr kumimoji="1" sz="900">
                <a:solidFill>
                  <a:schemeClr val="tx1"/>
                </a:solidFill>
                <a:latin typeface="Arial" charset="0"/>
                <a:ea typeface="ＭＳ Ｐゴシック" pitchFamily="50" charset="-128"/>
              </a:defRPr>
            </a:lvl6pPr>
            <a:lvl7pPr marL="2967984" indent="-228308" defTabSz="954447" eaLnBrk="0" fontAlgn="base" hangingPunct="0">
              <a:spcBef>
                <a:spcPct val="0"/>
              </a:spcBef>
              <a:spcAft>
                <a:spcPct val="0"/>
              </a:spcAft>
              <a:defRPr kumimoji="1" sz="900">
                <a:solidFill>
                  <a:schemeClr val="tx1"/>
                </a:solidFill>
                <a:latin typeface="Arial" charset="0"/>
                <a:ea typeface="ＭＳ Ｐゴシック" pitchFamily="50" charset="-128"/>
              </a:defRPr>
            </a:lvl7pPr>
            <a:lvl8pPr marL="3424596" indent="-228308" defTabSz="954447" eaLnBrk="0" fontAlgn="base" hangingPunct="0">
              <a:spcBef>
                <a:spcPct val="0"/>
              </a:spcBef>
              <a:spcAft>
                <a:spcPct val="0"/>
              </a:spcAft>
              <a:defRPr kumimoji="1" sz="900">
                <a:solidFill>
                  <a:schemeClr val="tx1"/>
                </a:solidFill>
                <a:latin typeface="Arial" charset="0"/>
                <a:ea typeface="ＭＳ Ｐゴシック" pitchFamily="50" charset="-128"/>
              </a:defRPr>
            </a:lvl8pPr>
            <a:lvl9pPr marL="3881210" indent="-228308" defTabSz="954447" eaLnBrk="0" fontAlgn="base" hangingPunct="0">
              <a:spcBef>
                <a:spcPct val="0"/>
              </a:spcBef>
              <a:spcAft>
                <a:spcPct val="0"/>
              </a:spcAft>
              <a:defRPr kumimoji="1" sz="900">
                <a:solidFill>
                  <a:schemeClr val="tx1"/>
                </a:solidFill>
                <a:latin typeface="Arial" charset="0"/>
                <a:ea typeface="ＭＳ Ｐゴシック" pitchFamily="50" charset="-128"/>
              </a:defRPr>
            </a:lvl9pPr>
          </a:lstStyle>
          <a:p>
            <a:pPr eaLnBrk="1" hangingPunct="1"/>
            <a:fld id="{A8514DC9-2BCF-4836-A8CC-D4A4C7C225B6}" type="slidenum">
              <a:rPr lang="en-US" altLang="ja-JP" sz="1300"/>
              <a:pPr eaLnBrk="1" hangingPunct="1"/>
              <a:t>2</a:t>
            </a:fld>
            <a:endParaRPr lang="en-US" altLang="ja-JP" sz="1300"/>
          </a:p>
        </p:txBody>
      </p:sp>
      <p:sp>
        <p:nvSpPr>
          <p:cNvPr id="120835" name="Rectangle 2">
            <a:extLst>
              <a:ext uri="{FF2B5EF4-FFF2-40B4-BE49-F238E27FC236}">
                <a16:creationId xmlns:a16="http://schemas.microsoft.com/office/drawing/2014/main" id="{4DDC9AD7-2051-9B2C-6496-9C813598CC00}"/>
              </a:ext>
            </a:extLst>
          </p:cNvPr>
          <p:cNvSpPr>
            <a:spLocks noGrp="1" noRot="1" noChangeAspect="1" noChangeArrowheads="1" noTextEdit="1"/>
          </p:cNvSpPr>
          <p:nvPr>
            <p:ph type="sldImg"/>
          </p:nvPr>
        </p:nvSpPr>
        <p:spPr>
          <a:xfrm>
            <a:off x="4046538" y="511175"/>
            <a:ext cx="1846262" cy="2551113"/>
          </a:xfrm>
          <a:ln/>
        </p:spPr>
      </p:sp>
      <p:sp>
        <p:nvSpPr>
          <p:cNvPr id="120836" name="Rectangle 3">
            <a:extLst>
              <a:ext uri="{FF2B5EF4-FFF2-40B4-BE49-F238E27FC236}">
                <a16:creationId xmlns:a16="http://schemas.microsoft.com/office/drawing/2014/main" id="{ADFF4E98-C9C4-9125-967D-15AAAB54AB5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2836081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B3E70-78EA-B872-EFAD-1E72F373D52A}"/>
            </a:ext>
          </a:extLst>
        </p:cNvPr>
        <p:cNvGrpSpPr/>
        <p:nvPr/>
      </p:nvGrpSpPr>
      <p:grpSpPr>
        <a:xfrm>
          <a:off x="0" y="0"/>
          <a:ext cx="0" cy="0"/>
          <a:chOff x="0" y="0"/>
          <a:chExt cx="0" cy="0"/>
        </a:xfrm>
      </p:grpSpPr>
      <p:sp>
        <p:nvSpPr>
          <p:cNvPr id="120834" name="Rectangle 7">
            <a:extLst>
              <a:ext uri="{FF2B5EF4-FFF2-40B4-BE49-F238E27FC236}">
                <a16:creationId xmlns:a16="http://schemas.microsoft.com/office/drawing/2014/main" id="{BBABD8AF-5FFA-3154-93CE-0874447A818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447" eaLnBrk="0" hangingPunct="0">
              <a:defRPr kumimoji="1" sz="900">
                <a:solidFill>
                  <a:schemeClr val="tx1"/>
                </a:solidFill>
                <a:latin typeface="Arial" charset="0"/>
                <a:ea typeface="ＭＳ Ｐゴシック" pitchFamily="50" charset="-128"/>
              </a:defRPr>
            </a:lvl1pPr>
            <a:lvl2pPr marL="741994" indent="-285384" defTabSz="954447" eaLnBrk="0" hangingPunct="0">
              <a:defRPr kumimoji="1" sz="900">
                <a:solidFill>
                  <a:schemeClr val="tx1"/>
                </a:solidFill>
                <a:latin typeface="Arial" charset="0"/>
                <a:ea typeface="ＭＳ Ｐゴシック" pitchFamily="50" charset="-128"/>
              </a:defRPr>
            </a:lvl2pPr>
            <a:lvl3pPr marL="1141531" indent="-228308" defTabSz="954447" eaLnBrk="0" hangingPunct="0">
              <a:defRPr kumimoji="1" sz="900">
                <a:solidFill>
                  <a:schemeClr val="tx1"/>
                </a:solidFill>
                <a:latin typeface="Arial" charset="0"/>
                <a:ea typeface="ＭＳ Ｐゴシック" pitchFamily="50" charset="-128"/>
              </a:defRPr>
            </a:lvl3pPr>
            <a:lvl4pPr marL="1598147" indent="-228308" defTabSz="954447" eaLnBrk="0" hangingPunct="0">
              <a:defRPr kumimoji="1" sz="900">
                <a:solidFill>
                  <a:schemeClr val="tx1"/>
                </a:solidFill>
                <a:latin typeface="Arial" charset="0"/>
                <a:ea typeface="ＭＳ Ｐゴシック" pitchFamily="50" charset="-128"/>
              </a:defRPr>
            </a:lvl4pPr>
            <a:lvl5pPr marL="2054758" indent="-228308" defTabSz="954447" eaLnBrk="0" hangingPunct="0">
              <a:defRPr kumimoji="1" sz="900">
                <a:solidFill>
                  <a:schemeClr val="tx1"/>
                </a:solidFill>
                <a:latin typeface="Arial" charset="0"/>
                <a:ea typeface="ＭＳ Ｐゴシック" pitchFamily="50" charset="-128"/>
              </a:defRPr>
            </a:lvl5pPr>
            <a:lvl6pPr marL="2511370" indent="-228308" defTabSz="954447" eaLnBrk="0" fontAlgn="base" hangingPunct="0">
              <a:spcBef>
                <a:spcPct val="0"/>
              </a:spcBef>
              <a:spcAft>
                <a:spcPct val="0"/>
              </a:spcAft>
              <a:defRPr kumimoji="1" sz="900">
                <a:solidFill>
                  <a:schemeClr val="tx1"/>
                </a:solidFill>
                <a:latin typeface="Arial" charset="0"/>
                <a:ea typeface="ＭＳ Ｐゴシック" pitchFamily="50" charset="-128"/>
              </a:defRPr>
            </a:lvl6pPr>
            <a:lvl7pPr marL="2967984" indent="-228308" defTabSz="954447" eaLnBrk="0" fontAlgn="base" hangingPunct="0">
              <a:spcBef>
                <a:spcPct val="0"/>
              </a:spcBef>
              <a:spcAft>
                <a:spcPct val="0"/>
              </a:spcAft>
              <a:defRPr kumimoji="1" sz="900">
                <a:solidFill>
                  <a:schemeClr val="tx1"/>
                </a:solidFill>
                <a:latin typeface="Arial" charset="0"/>
                <a:ea typeface="ＭＳ Ｐゴシック" pitchFamily="50" charset="-128"/>
              </a:defRPr>
            </a:lvl7pPr>
            <a:lvl8pPr marL="3424596" indent="-228308" defTabSz="954447" eaLnBrk="0" fontAlgn="base" hangingPunct="0">
              <a:spcBef>
                <a:spcPct val="0"/>
              </a:spcBef>
              <a:spcAft>
                <a:spcPct val="0"/>
              </a:spcAft>
              <a:defRPr kumimoji="1" sz="900">
                <a:solidFill>
                  <a:schemeClr val="tx1"/>
                </a:solidFill>
                <a:latin typeface="Arial" charset="0"/>
                <a:ea typeface="ＭＳ Ｐゴシック" pitchFamily="50" charset="-128"/>
              </a:defRPr>
            </a:lvl8pPr>
            <a:lvl9pPr marL="3881210" indent="-228308" defTabSz="954447" eaLnBrk="0" fontAlgn="base" hangingPunct="0">
              <a:spcBef>
                <a:spcPct val="0"/>
              </a:spcBef>
              <a:spcAft>
                <a:spcPct val="0"/>
              </a:spcAft>
              <a:defRPr kumimoji="1" sz="900">
                <a:solidFill>
                  <a:schemeClr val="tx1"/>
                </a:solidFill>
                <a:latin typeface="Arial" charset="0"/>
                <a:ea typeface="ＭＳ Ｐゴシック" pitchFamily="50" charset="-128"/>
              </a:defRPr>
            </a:lvl9pPr>
          </a:lstStyle>
          <a:p>
            <a:pPr eaLnBrk="1" hangingPunct="1"/>
            <a:fld id="{A8514DC9-2BCF-4836-A8CC-D4A4C7C225B6}" type="slidenum">
              <a:rPr lang="en-US" altLang="ja-JP" sz="1300"/>
              <a:pPr eaLnBrk="1" hangingPunct="1"/>
              <a:t>3</a:t>
            </a:fld>
            <a:endParaRPr lang="en-US" altLang="ja-JP" sz="1300"/>
          </a:p>
        </p:txBody>
      </p:sp>
      <p:sp>
        <p:nvSpPr>
          <p:cNvPr id="120835" name="Rectangle 2">
            <a:extLst>
              <a:ext uri="{FF2B5EF4-FFF2-40B4-BE49-F238E27FC236}">
                <a16:creationId xmlns:a16="http://schemas.microsoft.com/office/drawing/2014/main" id="{E89A66A5-EEFF-3F8C-2B7B-F24C1EB55E21}"/>
              </a:ext>
            </a:extLst>
          </p:cNvPr>
          <p:cNvSpPr>
            <a:spLocks noGrp="1" noRot="1" noChangeAspect="1" noChangeArrowheads="1" noTextEdit="1"/>
          </p:cNvSpPr>
          <p:nvPr>
            <p:ph type="sldImg"/>
          </p:nvPr>
        </p:nvSpPr>
        <p:spPr>
          <a:xfrm>
            <a:off x="4046538" y="511175"/>
            <a:ext cx="1846262" cy="2551113"/>
          </a:xfrm>
          <a:ln/>
        </p:spPr>
      </p:sp>
      <p:sp>
        <p:nvSpPr>
          <p:cNvPr id="120836" name="Rectangle 3">
            <a:extLst>
              <a:ext uri="{FF2B5EF4-FFF2-40B4-BE49-F238E27FC236}">
                <a16:creationId xmlns:a16="http://schemas.microsoft.com/office/drawing/2014/main" id="{503E5CB4-EBD6-76E0-2A75-1883AC11B01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406251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4DE17-6520-B109-E94F-C6F45017344A}"/>
            </a:ext>
          </a:extLst>
        </p:cNvPr>
        <p:cNvGrpSpPr/>
        <p:nvPr/>
      </p:nvGrpSpPr>
      <p:grpSpPr>
        <a:xfrm>
          <a:off x="0" y="0"/>
          <a:ext cx="0" cy="0"/>
          <a:chOff x="0" y="0"/>
          <a:chExt cx="0" cy="0"/>
        </a:xfrm>
      </p:grpSpPr>
      <p:sp>
        <p:nvSpPr>
          <p:cNvPr id="120834" name="Rectangle 7">
            <a:extLst>
              <a:ext uri="{FF2B5EF4-FFF2-40B4-BE49-F238E27FC236}">
                <a16:creationId xmlns:a16="http://schemas.microsoft.com/office/drawing/2014/main" id="{00ADE2C8-1ED5-3DAC-7E43-DDB4210965C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447" eaLnBrk="0" hangingPunct="0">
              <a:defRPr kumimoji="1" sz="900">
                <a:solidFill>
                  <a:schemeClr val="tx1"/>
                </a:solidFill>
                <a:latin typeface="Arial" charset="0"/>
                <a:ea typeface="ＭＳ Ｐゴシック" pitchFamily="50" charset="-128"/>
              </a:defRPr>
            </a:lvl1pPr>
            <a:lvl2pPr marL="741994" indent="-285384" defTabSz="954447" eaLnBrk="0" hangingPunct="0">
              <a:defRPr kumimoji="1" sz="900">
                <a:solidFill>
                  <a:schemeClr val="tx1"/>
                </a:solidFill>
                <a:latin typeface="Arial" charset="0"/>
                <a:ea typeface="ＭＳ Ｐゴシック" pitchFamily="50" charset="-128"/>
              </a:defRPr>
            </a:lvl2pPr>
            <a:lvl3pPr marL="1141531" indent="-228308" defTabSz="954447" eaLnBrk="0" hangingPunct="0">
              <a:defRPr kumimoji="1" sz="900">
                <a:solidFill>
                  <a:schemeClr val="tx1"/>
                </a:solidFill>
                <a:latin typeface="Arial" charset="0"/>
                <a:ea typeface="ＭＳ Ｐゴシック" pitchFamily="50" charset="-128"/>
              </a:defRPr>
            </a:lvl3pPr>
            <a:lvl4pPr marL="1598147" indent="-228308" defTabSz="954447" eaLnBrk="0" hangingPunct="0">
              <a:defRPr kumimoji="1" sz="900">
                <a:solidFill>
                  <a:schemeClr val="tx1"/>
                </a:solidFill>
                <a:latin typeface="Arial" charset="0"/>
                <a:ea typeface="ＭＳ Ｐゴシック" pitchFamily="50" charset="-128"/>
              </a:defRPr>
            </a:lvl4pPr>
            <a:lvl5pPr marL="2054758" indent="-228308" defTabSz="954447" eaLnBrk="0" hangingPunct="0">
              <a:defRPr kumimoji="1" sz="900">
                <a:solidFill>
                  <a:schemeClr val="tx1"/>
                </a:solidFill>
                <a:latin typeface="Arial" charset="0"/>
                <a:ea typeface="ＭＳ Ｐゴシック" pitchFamily="50" charset="-128"/>
              </a:defRPr>
            </a:lvl5pPr>
            <a:lvl6pPr marL="2511370" indent="-228308" defTabSz="954447" eaLnBrk="0" fontAlgn="base" hangingPunct="0">
              <a:spcBef>
                <a:spcPct val="0"/>
              </a:spcBef>
              <a:spcAft>
                <a:spcPct val="0"/>
              </a:spcAft>
              <a:defRPr kumimoji="1" sz="900">
                <a:solidFill>
                  <a:schemeClr val="tx1"/>
                </a:solidFill>
                <a:latin typeface="Arial" charset="0"/>
                <a:ea typeface="ＭＳ Ｐゴシック" pitchFamily="50" charset="-128"/>
              </a:defRPr>
            </a:lvl6pPr>
            <a:lvl7pPr marL="2967984" indent="-228308" defTabSz="954447" eaLnBrk="0" fontAlgn="base" hangingPunct="0">
              <a:spcBef>
                <a:spcPct val="0"/>
              </a:spcBef>
              <a:spcAft>
                <a:spcPct val="0"/>
              </a:spcAft>
              <a:defRPr kumimoji="1" sz="900">
                <a:solidFill>
                  <a:schemeClr val="tx1"/>
                </a:solidFill>
                <a:latin typeface="Arial" charset="0"/>
                <a:ea typeface="ＭＳ Ｐゴシック" pitchFamily="50" charset="-128"/>
              </a:defRPr>
            </a:lvl7pPr>
            <a:lvl8pPr marL="3424596" indent="-228308" defTabSz="954447" eaLnBrk="0" fontAlgn="base" hangingPunct="0">
              <a:spcBef>
                <a:spcPct val="0"/>
              </a:spcBef>
              <a:spcAft>
                <a:spcPct val="0"/>
              </a:spcAft>
              <a:defRPr kumimoji="1" sz="900">
                <a:solidFill>
                  <a:schemeClr val="tx1"/>
                </a:solidFill>
                <a:latin typeface="Arial" charset="0"/>
                <a:ea typeface="ＭＳ Ｐゴシック" pitchFamily="50" charset="-128"/>
              </a:defRPr>
            </a:lvl8pPr>
            <a:lvl9pPr marL="3881210" indent="-228308" defTabSz="954447" eaLnBrk="0" fontAlgn="base" hangingPunct="0">
              <a:spcBef>
                <a:spcPct val="0"/>
              </a:spcBef>
              <a:spcAft>
                <a:spcPct val="0"/>
              </a:spcAft>
              <a:defRPr kumimoji="1" sz="900">
                <a:solidFill>
                  <a:schemeClr val="tx1"/>
                </a:solidFill>
                <a:latin typeface="Arial" charset="0"/>
                <a:ea typeface="ＭＳ Ｐゴシック" pitchFamily="50" charset="-128"/>
              </a:defRPr>
            </a:lvl9pPr>
          </a:lstStyle>
          <a:p>
            <a:pPr eaLnBrk="1" hangingPunct="1"/>
            <a:fld id="{A8514DC9-2BCF-4836-A8CC-D4A4C7C225B6}" type="slidenum">
              <a:rPr lang="en-US" altLang="ja-JP" sz="1300"/>
              <a:pPr eaLnBrk="1" hangingPunct="1"/>
              <a:t>4</a:t>
            </a:fld>
            <a:endParaRPr lang="en-US" altLang="ja-JP" sz="1300"/>
          </a:p>
        </p:txBody>
      </p:sp>
      <p:sp>
        <p:nvSpPr>
          <p:cNvPr id="120835" name="Rectangle 2">
            <a:extLst>
              <a:ext uri="{FF2B5EF4-FFF2-40B4-BE49-F238E27FC236}">
                <a16:creationId xmlns:a16="http://schemas.microsoft.com/office/drawing/2014/main" id="{DB900207-7AF5-8B1C-5E67-E50264CB345B}"/>
              </a:ext>
            </a:extLst>
          </p:cNvPr>
          <p:cNvSpPr>
            <a:spLocks noGrp="1" noRot="1" noChangeAspect="1" noChangeArrowheads="1" noTextEdit="1"/>
          </p:cNvSpPr>
          <p:nvPr>
            <p:ph type="sldImg"/>
          </p:nvPr>
        </p:nvSpPr>
        <p:spPr>
          <a:xfrm>
            <a:off x="4046538" y="511175"/>
            <a:ext cx="1846262" cy="2551113"/>
          </a:xfrm>
          <a:ln/>
        </p:spPr>
      </p:sp>
      <p:sp>
        <p:nvSpPr>
          <p:cNvPr id="120836" name="Rectangle 3">
            <a:extLst>
              <a:ext uri="{FF2B5EF4-FFF2-40B4-BE49-F238E27FC236}">
                <a16:creationId xmlns:a16="http://schemas.microsoft.com/office/drawing/2014/main" id="{9C57B030-F7F3-1DC4-D566-02B9173C5E8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3045732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6670A-F66F-996E-5DD6-C3B7B0EF5147}"/>
            </a:ext>
          </a:extLst>
        </p:cNvPr>
        <p:cNvGrpSpPr/>
        <p:nvPr/>
      </p:nvGrpSpPr>
      <p:grpSpPr>
        <a:xfrm>
          <a:off x="0" y="0"/>
          <a:ext cx="0" cy="0"/>
          <a:chOff x="0" y="0"/>
          <a:chExt cx="0" cy="0"/>
        </a:xfrm>
      </p:grpSpPr>
      <p:sp>
        <p:nvSpPr>
          <p:cNvPr id="120834" name="Rectangle 7">
            <a:extLst>
              <a:ext uri="{FF2B5EF4-FFF2-40B4-BE49-F238E27FC236}">
                <a16:creationId xmlns:a16="http://schemas.microsoft.com/office/drawing/2014/main" id="{3D97BC5E-1467-7660-798F-5ADD029F453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447" eaLnBrk="0" hangingPunct="0">
              <a:defRPr kumimoji="1" sz="900">
                <a:solidFill>
                  <a:schemeClr val="tx1"/>
                </a:solidFill>
                <a:latin typeface="Arial" charset="0"/>
                <a:ea typeface="ＭＳ Ｐゴシック" pitchFamily="50" charset="-128"/>
              </a:defRPr>
            </a:lvl1pPr>
            <a:lvl2pPr marL="741994" indent="-285384" defTabSz="954447" eaLnBrk="0" hangingPunct="0">
              <a:defRPr kumimoji="1" sz="900">
                <a:solidFill>
                  <a:schemeClr val="tx1"/>
                </a:solidFill>
                <a:latin typeface="Arial" charset="0"/>
                <a:ea typeface="ＭＳ Ｐゴシック" pitchFamily="50" charset="-128"/>
              </a:defRPr>
            </a:lvl2pPr>
            <a:lvl3pPr marL="1141531" indent="-228308" defTabSz="954447" eaLnBrk="0" hangingPunct="0">
              <a:defRPr kumimoji="1" sz="900">
                <a:solidFill>
                  <a:schemeClr val="tx1"/>
                </a:solidFill>
                <a:latin typeface="Arial" charset="0"/>
                <a:ea typeface="ＭＳ Ｐゴシック" pitchFamily="50" charset="-128"/>
              </a:defRPr>
            </a:lvl3pPr>
            <a:lvl4pPr marL="1598147" indent="-228308" defTabSz="954447" eaLnBrk="0" hangingPunct="0">
              <a:defRPr kumimoji="1" sz="900">
                <a:solidFill>
                  <a:schemeClr val="tx1"/>
                </a:solidFill>
                <a:latin typeface="Arial" charset="0"/>
                <a:ea typeface="ＭＳ Ｐゴシック" pitchFamily="50" charset="-128"/>
              </a:defRPr>
            </a:lvl4pPr>
            <a:lvl5pPr marL="2054758" indent="-228308" defTabSz="954447" eaLnBrk="0" hangingPunct="0">
              <a:defRPr kumimoji="1" sz="900">
                <a:solidFill>
                  <a:schemeClr val="tx1"/>
                </a:solidFill>
                <a:latin typeface="Arial" charset="0"/>
                <a:ea typeface="ＭＳ Ｐゴシック" pitchFamily="50" charset="-128"/>
              </a:defRPr>
            </a:lvl5pPr>
            <a:lvl6pPr marL="2511370" indent="-228308" defTabSz="954447" eaLnBrk="0" fontAlgn="base" hangingPunct="0">
              <a:spcBef>
                <a:spcPct val="0"/>
              </a:spcBef>
              <a:spcAft>
                <a:spcPct val="0"/>
              </a:spcAft>
              <a:defRPr kumimoji="1" sz="900">
                <a:solidFill>
                  <a:schemeClr val="tx1"/>
                </a:solidFill>
                <a:latin typeface="Arial" charset="0"/>
                <a:ea typeface="ＭＳ Ｐゴシック" pitchFamily="50" charset="-128"/>
              </a:defRPr>
            </a:lvl6pPr>
            <a:lvl7pPr marL="2967984" indent="-228308" defTabSz="954447" eaLnBrk="0" fontAlgn="base" hangingPunct="0">
              <a:spcBef>
                <a:spcPct val="0"/>
              </a:spcBef>
              <a:spcAft>
                <a:spcPct val="0"/>
              </a:spcAft>
              <a:defRPr kumimoji="1" sz="900">
                <a:solidFill>
                  <a:schemeClr val="tx1"/>
                </a:solidFill>
                <a:latin typeface="Arial" charset="0"/>
                <a:ea typeface="ＭＳ Ｐゴシック" pitchFamily="50" charset="-128"/>
              </a:defRPr>
            </a:lvl7pPr>
            <a:lvl8pPr marL="3424596" indent="-228308" defTabSz="954447" eaLnBrk="0" fontAlgn="base" hangingPunct="0">
              <a:spcBef>
                <a:spcPct val="0"/>
              </a:spcBef>
              <a:spcAft>
                <a:spcPct val="0"/>
              </a:spcAft>
              <a:defRPr kumimoji="1" sz="900">
                <a:solidFill>
                  <a:schemeClr val="tx1"/>
                </a:solidFill>
                <a:latin typeface="Arial" charset="0"/>
                <a:ea typeface="ＭＳ Ｐゴシック" pitchFamily="50" charset="-128"/>
              </a:defRPr>
            </a:lvl8pPr>
            <a:lvl9pPr marL="3881210" indent="-228308" defTabSz="954447" eaLnBrk="0" fontAlgn="base" hangingPunct="0">
              <a:spcBef>
                <a:spcPct val="0"/>
              </a:spcBef>
              <a:spcAft>
                <a:spcPct val="0"/>
              </a:spcAft>
              <a:defRPr kumimoji="1" sz="900">
                <a:solidFill>
                  <a:schemeClr val="tx1"/>
                </a:solidFill>
                <a:latin typeface="Arial" charset="0"/>
                <a:ea typeface="ＭＳ Ｐゴシック" pitchFamily="50" charset="-128"/>
              </a:defRPr>
            </a:lvl9pPr>
          </a:lstStyle>
          <a:p>
            <a:pPr eaLnBrk="1" hangingPunct="1"/>
            <a:fld id="{A8514DC9-2BCF-4836-A8CC-D4A4C7C225B6}" type="slidenum">
              <a:rPr lang="en-US" altLang="ja-JP" sz="1300"/>
              <a:pPr eaLnBrk="1" hangingPunct="1"/>
              <a:t>5</a:t>
            </a:fld>
            <a:endParaRPr lang="en-US" altLang="ja-JP" sz="1300"/>
          </a:p>
        </p:txBody>
      </p:sp>
      <p:sp>
        <p:nvSpPr>
          <p:cNvPr id="120835" name="Rectangle 2">
            <a:extLst>
              <a:ext uri="{FF2B5EF4-FFF2-40B4-BE49-F238E27FC236}">
                <a16:creationId xmlns:a16="http://schemas.microsoft.com/office/drawing/2014/main" id="{1F389A44-7FD1-9226-8F90-4250D53C9C84}"/>
              </a:ext>
            </a:extLst>
          </p:cNvPr>
          <p:cNvSpPr>
            <a:spLocks noGrp="1" noRot="1" noChangeAspect="1" noChangeArrowheads="1" noTextEdit="1"/>
          </p:cNvSpPr>
          <p:nvPr>
            <p:ph type="sldImg"/>
          </p:nvPr>
        </p:nvSpPr>
        <p:spPr>
          <a:xfrm>
            <a:off x="4046538" y="511175"/>
            <a:ext cx="1846262" cy="2551113"/>
          </a:xfrm>
          <a:ln/>
        </p:spPr>
      </p:sp>
      <p:sp>
        <p:nvSpPr>
          <p:cNvPr id="120836" name="Rectangle 3">
            <a:extLst>
              <a:ext uri="{FF2B5EF4-FFF2-40B4-BE49-F238E27FC236}">
                <a16:creationId xmlns:a16="http://schemas.microsoft.com/office/drawing/2014/main" id="{B3BE4B97-B6AC-CF04-18C7-D1A4ACF60CA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1159539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447" eaLnBrk="0" hangingPunct="0">
              <a:defRPr kumimoji="1" sz="900">
                <a:solidFill>
                  <a:schemeClr val="tx1"/>
                </a:solidFill>
                <a:latin typeface="Arial" charset="0"/>
                <a:ea typeface="ＭＳ Ｐゴシック" pitchFamily="50" charset="-128"/>
              </a:defRPr>
            </a:lvl1pPr>
            <a:lvl2pPr marL="741994" indent="-285384" defTabSz="954447" eaLnBrk="0" hangingPunct="0">
              <a:defRPr kumimoji="1" sz="900">
                <a:solidFill>
                  <a:schemeClr val="tx1"/>
                </a:solidFill>
                <a:latin typeface="Arial" charset="0"/>
                <a:ea typeface="ＭＳ Ｐゴシック" pitchFamily="50" charset="-128"/>
              </a:defRPr>
            </a:lvl2pPr>
            <a:lvl3pPr marL="1141531" indent="-228308" defTabSz="954447" eaLnBrk="0" hangingPunct="0">
              <a:defRPr kumimoji="1" sz="900">
                <a:solidFill>
                  <a:schemeClr val="tx1"/>
                </a:solidFill>
                <a:latin typeface="Arial" charset="0"/>
                <a:ea typeface="ＭＳ Ｐゴシック" pitchFamily="50" charset="-128"/>
              </a:defRPr>
            </a:lvl3pPr>
            <a:lvl4pPr marL="1598147" indent="-228308" defTabSz="954447" eaLnBrk="0" hangingPunct="0">
              <a:defRPr kumimoji="1" sz="900">
                <a:solidFill>
                  <a:schemeClr val="tx1"/>
                </a:solidFill>
                <a:latin typeface="Arial" charset="0"/>
                <a:ea typeface="ＭＳ Ｐゴシック" pitchFamily="50" charset="-128"/>
              </a:defRPr>
            </a:lvl4pPr>
            <a:lvl5pPr marL="2054758" indent="-228308" defTabSz="954447" eaLnBrk="0" hangingPunct="0">
              <a:defRPr kumimoji="1" sz="900">
                <a:solidFill>
                  <a:schemeClr val="tx1"/>
                </a:solidFill>
                <a:latin typeface="Arial" charset="0"/>
                <a:ea typeface="ＭＳ Ｐゴシック" pitchFamily="50" charset="-128"/>
              </a:defRPr>
            </a:lvl5pPr>
            <a:lvl6pPr marL="2511370" indent="-228308" defTabSz="954447" eaLnBrk="0" fontAlgn="base" hangingPunct="0">
              <a:spcBef>
                <a:spcPct val="0"/>
              </a:spcBef>
              <a:spcAft>
                <a:spcPct val="0"/>
              </a:spcAft>
              <a:defRPr kumimoji="1" sz="900">
                <a:solidFill>
                  <a:schemeClr val="tx1"/>
                </a:solidFill>
                <a:latin typeface="Arial" charset="0"/>
                <a:ea typeface="ＭＳ Ｐゴシック" pitchFamily="50" charset="-128"/>
              </a:defRPr>
            </a:lvl6pPr>
            <a:lvl7pPr marL="2967984" indent="-228308" defTabSz="954447" eaLnBrk="0" fontAlgn="base" hangingPunct="0">
              <a:spcBef>
                <a:spcPct val="0"/>
              </a:spcBef>
              <a:spcAft>
                <a:spcPct val="0"/>
              </a:spcAft>
              <a:defRPr kumimoji="1" sz="900">
                <a:solidFill>
                  <a:schemeClr val="tx1"/>
                </a:solidFill>
                <a:latin typeface="Arial" charset="0"/>
                <a:ea typeface="ＭＳ Ｐゴシック" pitchFamily="50" charset="-128"/>
              </a:defRPr>
            </a:lvl7pPr>
            <a:lvl8pPr marL="3424596" indent="-228308" defTabSz="954447" eaLnBrk="0" fontAlgn="base" hangingPunct="0">
              <a:spcBef>
                <a:spcPct val="0"/>
              </a:spcBef>
              <a:spcAft>
                <a:spcPct val="0"/>
              </a:spcAft>
              <a:defRPr kumimoji="1" sz="900">
                <a:solidFill>
                  <a:schemeClr val="tx1"/>
                </a:solidFill>
                <a:latin typeface="Arial" charset="0"/>
                <a:ea typeface="ＭＳ Ｐゴシック" pitchFamily="50" charset="-128"/>
              </a:defRPr>
            </a:lvl8pPr>
            <a:lvl9pPr marL="3881210" indent="-228308" defTabSz="954447" eaLnBrk="0" fontAlgn="base" hangingPunct="0">
              <a:spcBef>
                <a:spcPct val="0"/>
              </a:spcBef>
              <a:spcAft>
                <a:spcPct val="0"/>
              </a:spcAft>
              <a:defRPr kumimoji="1" sz="900">
                <a:solidFill>
                  <a:schemeClr val="tx1"/>
                </a:solidFill>
                <a:latin typeface="Arial" charset="0"/>
                <a:ea typeface="ＭＳ Ｐゴシック" pitchFamily="50" charset="-128"/>
              </a:defRPr>
            </a:lvl9pPr>
          </a:lstStyle>
          <a:p>
            <a:pPr eaLnBrk="1" hangingPunct="1"/>
            <a:fld id="{A8514DC9-2BCF-4836-A8CC-D4A4C7C225B6}" type="slidenum">
              <a:rPr lang="en-US" altLang="ja-JP" sz="1300"/>
              <a:pPr eaLnBrk="1" hangingPunct="1"/>
              <a:t>9</a:t>
            </a:fld>
            <a:endParaRPr lang="en-US" altLang="ja-JP" sz="1300"/>
          </a:p>
        </p:txBody>
      </p:sp>
      <p:sp>
        <p:nvSpPr>
          <p:cNvPr id="120835" name="Rectangle 2"/>
          <p:cNvSpPr>
            <a:spLocks noGrp="1" noRot="1" noChangeAspect="1" noChangeArrowheads="1" noTextEdit="1"/>
          </p:cNvSpPr>
          <p:nvPr>
            <p:ph type="sldImg"/>
          </p:nvPr>
        </p:nvSpPr>
        <p:spPr>
          <a:xfrm>
            <a:off x="4046538" y="511175"/>
            <a:ext cx="1846262" cy="2551113"/>
          </a:xfrm>
          <a:ln/>
        </p:spPr>
      </p:sp>
      <p:sp>
        <p:nvSpPr>
          <p:cNvPr id="1208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3430618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C0977E-2152-066B-B91A-CA2C32466111}"/>
              </a:ext>
            </a:extLst>
          </p:cNvPr>
          <p:cNvSpPr>
            <a:spLocks noGrp="1"/>
          </p:cNvSpPr>
          <p:nvPr>
            <p:ph type="ctrTitle"/>
          </p:nvPr>
        </p:nvSpPr>
        <p:spPr>
          <a:xfrm>
            <a:off x="944563" y="1708150"/>
            <a:ext cx="5672137" cy="3635375"/>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D7B1BDB-BFEE-CA03-6DCB-4C78861F79DD}"/>
              </a:ext>
            </a:extLst>
          </p:cNvPr>
          <p:cNvSpPr>
            <a:spLocks noGrp="1"/>
          </p:cNvSpPr>
          <p:nvPr>
            <p:ph type="subTitle" idx="1"/>
          </p:nvPr>
        </p:nvSpPr>
        <p:spPr>
          <a:xfrm>
            <a:off x="944563" y="5483225"/>
            <a:ext cx="5672137" cy="252095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2357448-9CED-A2DE-F197-71487C927111}"/>
              </a:ext>
            </a:extLst>
          </p:cNvPr>
          <p:cNvSpPr>
            <a:spLocks noGrp="1"/>
          </p:cNvSpPr>
          <p:nvPr>
            <p:ph type="dt" sz="half" idx="10"/>
          </p:nvPr>
        </p:nvSpPr>
        <p:spPr/>
        <p:txBody>
          <a:bodyPr/>
          <a:lstStyle/>
          <a:p>
            <a:fld id="{AC7361A8-BE23-4FB0-9C3B-F8234A2115D9}" type="datetimeFigureOut">
              <a:rPr kumimoji="1" lang="ja-JP" altLang="en-US" smtClean="0"/>
              <a:t>2025/12/19</a:t>
            </a:fld>
            <a:endParaRPr kumimoji="1" lang="ja-JP" altLang="en-US"/>
          </a:p>
        </p:txBody>
      </p:sp>
      <p:sp>
        <p:nvSpPr>
          <p:cNvPr id="5" name="フッター プレースホルダー 4">
            <a:extLst>
              <a:ext uri="{FF2B5EF4-FFF2-40B4-BE49-F238E27FC236}">
                <a16:creationId xmlns:a16="http://schemas.microsoft.com/office/drawing/2014/main" id="{F81A09B6-2D0E-735A-BCE9-7A6D18D2E74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84016B3-DF8B-79B6-AC71-888082587A4F}"/>
              </a:ext>
            </a:extLst>
          </p:cNvPr>
          <p:cNvSpPr>
            <a:spLocks noGrp="1"/>
          </p:cNvSpPr>
          <p:nvPr>
            <p:ph type="sldNum" sz="quarter" idx="12"/>
          </p:nvPr>
        </p:nvSpPr>
        <p:spPr/>
        <p:txBody>
          <a:bodyPr/>
          <a:lstStyle/>
          <a:p>
            <a:fld id="{0D7A2A38-3956-4512-B6B7-DC566D72EF3C}" type="slidenum">
              <a:rPr kumimoji="1" lang="ja-JP" altLang="en-US" smtClean="0"/>
              <a:t>‹#›</a:t>
            </a:fld>
            <a:endParaRPr kumimoji="1" lang="ja-JP" altLang="en-US"/>
          </a:p>
        </p:txBody>
      </p:sp>
    </p:spTree>
    <p:extLst>
      <p:ext uri="{BB962C8B-B14F-4D97-AF65-F5344CB8AC3E}">
        <p14:creationId xmlns:p14="http://schemas.microsoft.com/office/powerpoint/2010/main" val="1977815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D75DBC-293B-5D8A-B917-1F81E5A9503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0A723B5-C87D-DD8A-401C-1A4BD4042CD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8C3A0F3-EA77-77E0-0661-2522224FE844}"/>
              </a:ext>
            </a:extLst>
          </p:cNvPr>
          <p:cNvSpPr>
            <a:spLocks noGrp="1"/>
          </p:cNvSpPr>
          <p:nvPr>
            <p:ph type="dt" sz="half" idx="10"/>
          </p:nvPr>
        </p:nvSpPr>
        <p:spPr/>
        <p:txBody>
          <a:bodyPr/>
          <a:lstStyle/>
          <a:p>
            <a:fld id="{AC7361A8-BE23-4FB0-9C3B-F8234A2115D9}" type="datetimeFigureOut">
              <a:rPr kumimoji="1" lang="ja-JP" altLang="en-US" smtClean="0"/>
              <a:t>2025/12/19</a:t>
            </a:fld>
            <a:endParaRPr kumimoji="1" lang="ja-JP" altLang="en-US"/>
          </a:p>
        </p:txBody>
      </p:sp>
      <p:sp>
        <p:nvSpPr>
          <p:cNvPr id="5" name="フッター プレースホルダー 4">
            <a:extLst>
              <a:ext uri="{FF2B5EF4-FFF2-40B4-BE49-F238E27FC236}">
                <a16:creationId xmlns:a16="http://schemas.microsoft.com/office/drawing/2014/main" id="{040143E7-9395-E2E3-6E15-DD9ACBA14DF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C2C4BFB-0016-184D-00A6-EC4873A7E279}"/>
              </a:ext>
            </a:extLst>
          </p:cNvPr>
          <p:cNvSpPr>
            <a:spLocks noGrp="1"/>
          </p:cNvSpPr>
          <p:nvPr>
            <p:ph type="sldNum" sz="quarter" idx="12"/>
          </p:nvPr>
        </p:nvSpPr>
        <p:spPr/>
        <p:txBody>
          <a:bodyPr/>
          <a:lstStyle/>
          <a:p>
            <a:fld id="{0D7A2A38-3956-4512-B6B7-DC566D72EF3C}" type="slidenum">
              <a:rPr kumimoji="1" lang="ja-JP" altLang="en-US" smtClean="0"/>
              <a:t>‹#›</a:t>
            </a:fld>
            <a:endParaRPr kumimoji="1" lang="ja-JP" altLang="en-US"/>
          </a:p>
        </p:txBody>
      </p:sp>
    </p:spTree>
    <p:extLst>
      <p:ext uri="{BB962C8B-B14F-4D97-AF65-F5344CB8AC3E}">
        <p14:creationId xmlns:p14="http://schemas.microsoft.com/office/powerpoint/2010/main" val="1815232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E89F61D-8F54-EA78-A4B5-351DD550636B}"/>
              </a:ext>
            </a:extLst>
          </p:cNvPr>
          <p:cNvSpPr>
            <a:spLocks noGrp="1"/>
          </p:cNvSpPr>
          <p:nvPr>
            <p:ph type="title" orient="vert"/>
          </p:nvPr>
        </p:nvSpPr>
        <p:spPr>
          <a:xfrm>
            <a:off x="5411788" y="555625"/>
            <a:ext cx="1630362" cy="8848725"/>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2E0A966-06C5-07B7-6B97-2729773F78E4}"/>
              </a:ext>
            </a:extLst>
          </p:cNvPr>
          <p:cNvSpPr>
            <a:spLocks noGrp="1"/>
          </p:cNvSpPr>
          <p:nvPr>
            <p:ph type="body" orient="vert" idx="1"/>
          </p:nvPr>
        </p:nvSpPr>
        <p:spPr>
          <a:xfrm>
            <a:off x="519113" y="555625"/>
            <a:ext cx="4740275" cy="88487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1EF3019-1A7F-AFCC-2B49-76B7BF32D5E9}"/>
              </a:ext>
            </a:extLst>
          </p:cNvPr>
          <p:cNvSpPr>
            <a:spLocks noGrp="1"/>
          </p:cNvSpPr>
          <p:nvPr>
            <p:ph type="dt" sz="half" idx="10"/>
          </p:nvPr>
        </p:nvSpPr>
        <p:spPr/>
        <p:txBody>
          <a:bodyPr/>
          <a:lstStyle/>
          <a:p>
            <a:fld id="{AC7361A8-BE23-4FB0-9C3B-F8234A2115D9}" type="datetimeFigureOut">
              <a:rPr kumimoji="1" lang="ja-JP" altLang="en-US" smtClean="0"/>
              <a:t>2025/12/19</a:t>
            </a:fld>
            <a:endParaRPr kumimoji="1" lang="ja-JP" altLang="en-US"/>
          </a:p>
        </p:txBody>
      </p:sp>
      <p:sp>
        <p:nvSpPr>
          <p:cNvPr id="5" name="フッター プレースホルダー 4">
            <a:extLst>
              <a:ext uri="{FF2B5EF4-FFF2-40B4-BE49-F238E27FC236}">
                <a16:creationId xmlns:a16="http://schemas.microsoft.com/office/drawing/2014/main" id="{81A71416-59E7-655E-17D8-A5DCF3F6EB3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7A7A59C-D6D7-E7E3-7641-79AF8E3449F0}"/>
              </a:ext>
            </a:extLst>
          </p:cNvPr>
          <p:cNvSpPr>
            <a:spLocks noGrp="1"/>
          </p:cNvSpPr>
          <p:nvPr>
            <p:ph type="sldNum" sz="quarter" idx="12"/>
          </p:nvPr>
        </p:nvSpPr>
        <p:spPr/>
        <p:txBody>
          <a:bodyPr/>
          <a:lstStyle/>
          <a:p>
            <a:fld id="{0D7A2A38-3956-4512-B6B7-DC566D72EF3C}" type="slidenum">
              <a:rPr kumimoji="1" lang="ja-JP" altLang="en-US" smtClean="0"/>
              <a:t>‹#›</a:t>
            </a:fld>
            <a:endParaRPr kumimoji="1" lang="ja-JP" altLang="en-US"/>
          </a:p>
        </p:txBody>
      </p:sp>
    </p:spTree>
    <p:extLst>
      <p:ext uri="{BB962C8B-B14F-4D97-AF65-F5344CB8AC3E}">
        <p14:creationId xmlns:p14="http://schemas.microsoft.com/office/powerpoint/2010/main" val="3675151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のみ">
    <p:bg>
      <p:bgPr>
        <a:solidFill>
          <a:schemeClr val="bg1"/>
        </a:solidFill>
        <a:effectLst/>
      </p:bgPr>
    </p:bg>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58D06A02-D97E-BA37-214F-E38B65450C0F}"/>
              </a:ext>
            </a:extLst>
          </p:cNvPr>
          <p:cNvSpPr/>
          <p:nvPr userDrawn="1"/>
        </p:nvSpPr>
        <p:spPr bwMode="auto">
          <a:xfrm>
            <a:off x="-1" y="0"/>
            <a:ext cx="7561263" cy="431800"/>
          </a:xfrm>
          <a:prstGeom prst="rect">
            <a:avLst/>
          </a:prstGeom>
          <a:gradFill flip="none" rotWithShape="1">
            <a:gsLst>
              <a:gs pos="0">
                <a:schemeClr val="accent1">
                  <a:lumMod val="5000"/>
                  <a:lumOff val="95000"/>
                </a:schemeClr>
              </a:gs>
              <a:gs pos="100000">
                <a:srgbClr val="FFC000"/>
              </a:gs>
              <a:gs pos="100000">
                <a:srgbClr val="FCF1AE"/>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sp>
        <p:nvSpPr>
          <p:cNvPr id="2" name="Rectangle 6">
            <a:extLst>
              <a:ext uri="{FF2B5EF4-FFF2-40B4-BE49-F238E27FC236}">
                <a16:creationId xmlns:a16="http://schemas.microsoft.com/office/drawing/2014/main" id="{540276D4-792A-2B44-8E3D-6CD365310443}"/>
              </a:ext>
            </a:extLst>
          </p:cNvPr>
          <p:cNvSpPr txBox="1">
            <a:spLocks noChangeArrowheads="1"/>
          </p:cNvSpPr>
          <p:nvPr userDrawn="1"/>
        </p:nvSpPr>
        <p:spPr>
          <a:xfrm>
            <a:off x="3405883" y="10095282"/>
            <a:ext cx="747910" cy="345706"/>
          </a:xfrm>
          <a:prstGeom prst="rect">
            <a:avLst/>
          </a:prstGeom>
          <a:ln/>
        </p:spPr>
        <p:txBody>
          <a:bodyPr anchor="ctr"/>
          <a:lstStyle>
            <a:defPPr>
              <a:defRPr lang="ja-JP"/>
            </a:defPPr>
            <a:lvl1pPr algn="ctr" rtl="0" fontAlgn="base">
              <a:spcBef>
                <a:spcPct val="0"/>
              </a:spcBef>
              <a:spcAft>
                <a:spcPct val="0"/>
              </a:spcAft>
              <a:defRPr kumimoji="1" sz="1200" kern="1200">
                <a:solidFill>
                  <a:schemeClr val="tx1"/>
                </a:solidFill>
                <a:latin typeface="Meiryo UI" panose="020B0604030504040204" pitchFamily="50" charset="-128"/>
                <a:ea typeface="Meiryo UI" panose="020B0604030504040204" pitchFamily="50" charset="-128"/>
                <a:cs typeface="+mn-cs"/>
              </a:defRPr>
            </a:lvl1pPr>
            <a:lvl2pPr marL="471409" algn="l" rtl="0" fontAlgn="base">
              <a:spcBef>
                <a:spcPct val="0"/>
              </a:spcBef>
              <a:spcAft>
                <a:spcPct val="0"/>
              </a:spcAft>
              <a:defRPr kumimoji="1" sz="1000" kern="1200">
                <a:solidFill>
                  <a:schemeClr val="tx1"/>
                </a:solidFill>
                <a:latin typeface="Arial" charset="0"/>
                <a:ea typeface="ＭＳ Ｐゴシック" pitchFamily="50" charset="-128"/>
                <a:cs typeface="+mn-cs"/>
              </a:defRPr>
            </a:lvl2pPr>
            <a:lvl3pPr marL="942819" algn="l" rtl="0" fontAlgn="base">
              <a:spcBef>
                <a:spcPct val="0"/>
              </a:spcBef>
              <a:spcAft>
                <a:spcPct val="0"/>
              </a:spcAft>
              <a:defRPr kumimoji="1" sz="1000" kern="1200">
                <a:solidFill>
                  <a:schemeClr val="tx1"/>
                </a:solidFill>
                <a:latin typeface="Arial" charset="0"/>
                <a:ea typeface="ＭＳ Ｐゴシック" pitchFamily="50" charset="-128"/>
                <a:cs typeface="+mn-cs"/>
              </a:defRPr>
            </a:lvl3pPr>
            <a:lvl4pPr marL="1414228" algn="l" rtl="0" fontAlgn="base">
              <a:spcBef>
                <a:spcPct val="0"/>
              </a:spcBef>
              <a:spcAft>
                <a:spcPct val="0"/>
              </a:spcAft>
              <a:defRPr kumimoji="1" sz="1000" kern="1200">
                <a:solidFill>
                  <a:schemeClr val="tx1"/>
                </a:solidFill>
                <a:latin typeface="Arial" charset="0"/>
                <a:ea typeface="ＭＳ Ｐゴシック" pitchFamily="50" charset="-128"/>
                <a:cs typeface="+mn-cs"/>
              </a:defRPr>
            </a:lvl4pPr>
            <a:lvl5pPr marL="1885637" algn="l" rtl="0" fontAlgn="base">
              <a:spcBef>
                <a:spcPct val="0"/>
              </a:spcBef>
              <a:spcAft>
                <a:spcPct val="0"/>
              </a:spcAft>
              <a:defRPr kumimoji="1" sz="1000" kern="1200">
                <a:solidFill>
                  <a:schemeClr val="tx1"/>
                </a:solidFill>
                <a:latin typeface="Arial" charset="0"/>
                <a:ea typeface="ＭＳ Ｐゴシック" pitchFamily="50" charset="-128"/>
                <a:cs typeface="+mn-cs"/>
              </a:defRPr>
            </a:lvl5pPr>
            <a:lvl6pPr marL="2357047" algn="l" defTabSz="942819" rtl="0" eaLnBrk="1" latinLnBrk="0" hangingPunct="1">
              <a:defRPr kumimoji="1" sz="1000" kern="1200">
                <a:solidFill>
                  <a:schemeClr val="tx1"/>
                </a:solidFill>
                <a:latin typeface="Arial" charset="0"/>
                <a:ea typeface="ＭＳ Ｐゴシック" pitchFamily="50" charset="-128"/>
                <a:cs typeface="+mn-cs"/>
              </a:defRPr>
            </a:lvl6pPr>
            <a:lvl7pPr marL="2828456" algn="l" defTabSz="942819" rtl="0" eaLnBrk="1" latinLnBrk="0" hangingPunct="1">
              <a:defRPr kumimoji="1" sz="1000" kern="1200">
                <a:solidFill>
                  <a:schemeClr val="tx1"/>
                </a:solidFill>
                <a:latin typeface="Arial" charset="0"/>
                <a:ea typeface="ＭＳ Ｐゴシック" pitchFamily="50" charset="-128"/>
                <a:cs typeface="+mn-cs"/>
              </a:defRPr>
            </a:lvl7pPr>
            <a:lvl8pPr marL="3299866" algn="l" defTabSz="942819" rtl="0" eaLnBrk="1" latinLnBrk="0" hangingPunct="1">
              <a:defRPr kumimoji="1" sz="1000" kern="1200">
                <a:solidFill>
                  <a:schemeClr val="tx1"/>
                </a:solidFill>
                <a:latin typeface="Arial" charset="0"/>
                <a:ea typeface="ＭＳ Ｐゴシック" pitchFamily="50" charset="-128"/>
                <a:cs typeface="+mn-cs"/>
              </a:defRPr>
            </a:lvl8pPr>
            <a:lvl9pPr marL="3771275" algn="l" defTabSz="942819" rtl="0" eaLnBrk="1" latinLnBrk="0" hangingPunct="1">
              <a:defRPr kumimoji="1" sz="1000" kern="1200">
                <a:solidFill>
                  <a:schemeClr val="tx1"/>
                </a:solidFill>
                <a:latin typeface="Arial" charset="0"/>
                <a:ea typeface="ＭＳ Ｐゴシック" pitchFamily="50" charset="-128"/>
                <a:cs typeface="+mn-cs"/>
              </a:defRPr>
            </a:lvl9pPr>
          </a:lstStyle>
          <a:p>
            <a:pPr>
              <a:defRPr/>
            </a:pPr>
            <a:r>
              <a:rPr lang="ja-JP" altLang="en-US"/>
              <a:t>　</a:t>
            </a:r>
            <a:r>
              <a:rPr lang="en-US" altLang="ja-JP"/>
              <a:t>P</a:t>
            </a:r>
            <a:fld id="{FA72141B-BE44-43D8-A22B-F028EDF8211D}" type="slidenum">
              <a:rPr lang="ja-JP" altLang="en-US" smtClean="0"/>
              <a:pPr>
                <a:defRPr/>
              </a:pPr>
              <a:t>‹#›</a:t>
            </a:fld>
            <a:endParaRPr lang="en-US" altLang="ja-JP" dirty="0"/>
          </a:p>
        </p:txBody>
      </p:sp>
    </p:spTree>
    <p:extLst>
      <p:ext uri="{BB962C8B-B14F-4D97-AF65-F5344CB8AC3E}">
        <p14:creationId xmlns:p14="http://schemas.microsoft.com/office/powerpoint/2010/main" val="1252587954"/>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タイトルのみ">
    <p:spTree>
      <p:nvGrpSpPr>
        <p:cNvPr id="1" name=""/>
        <p:cNvGrpSpPr/>
        <p:nvPr/>
      </p:nvGrpSpPr>
      <p:grpSpPr>
        <a:xfrm>
          <a:off x="0" y="0"/>
          <a:ext cx="0" cy="0"/>
          <a:chOff x="0" y="0"/>
          <a:chExt cx="0" cy="0"/>
        </a:xfrm>
      </p:grpSpPr>
      <p:sp>
        <p:nvSpPr>
          <p:cNvPr id="20" name="Rectangle 6">
            <a:extLst>
              <a:ext uri="{FF2B5EF4-FFF2-40B4-BE49-F238E27FC236}">
                <a16:creationId xmlns:a16="http://schemas.microsoft.com/office/drawing/2014/main" id="{B1A88649-5BED-4309-AB21-6161819C8621}"/>
              </a:ext>
            </a:extLst>
          </p:cNvPr>
          <p:cNvSpPr>
            <a:spLocks noGrp="1" noChangeArrowheads="1"/>
          </p:cNvSpPr>
          <p:nvPr>
            <p:ph type="sldNum" sz="quarter" idx="11"/>
          </p:nvPr>
        </p:nvSpPr>
        <p:spPr>
          <a:xfrm>
            <a:off x="6811676" y="10045030"/>
            <a:ext cx="747910" cy="345706"/>
          </a:xfrm>
          <a:prstGeom prst="rect">
            <a:avLst/>
          </a:prstGeom>
          <a:ln/>
        </p:spPr>
        <p:txBody>
          <a:bodyPr anchor="ctr"/>
          <a:lstStyle>
            <a:lvl1pPr algn="ctr">
              <a:defRPr sz="1400">
                <a:latin typeface="Yu Gothic UI Semibold" panose="020B0700000000000000" pitchFamily="50" charset="-128"/>
                <a:ea typeface="Yu Gothic UI Semibold" panose="020B0700000000000000" pitchFamily="50" charset="-128"/>
              </a:defRPr>
            </a:lvl1pPr>
          </a:lstStyle>
          <a:p>
            <a:pPr>
              <a:defRPr/>
            </a:pPr>
            <a:r>
              <a:rPr lang="ja-JP" altLang="en-US"/>
              <a:t>　</a:t>
            </a:r>
            <a:fld id="{FA72141B-BE44-43D8-A22B-F028EDF8211D}" type="slidenum">
              <a:rPr lang="ja-JP" altLang="en-US" smtClean="0"/>
              <a:pPr>
                <a:defRPr/>
              </a:pPr>
              <a:t>‹#›</a:t>
            </a:fld>
            <a:endParaRPr lang="en-US" altLang="ja-JP" dirty="0"/>
          </a:p>
        </p:txBody>
      </p:sp>
    </p:spTree>
    <p:extLst>
      <p:ext uri="{BB962C8B-B14F-4D97-AF65-F5344CB8AC3E}">
        <p14:creationId xmlns:p14="http://schemas.microsoft.com/office/powerpoint/2010/main" val="468812216"/>
      </p:ext>
    </p:extLst>
  </p:cSld>
  <p:clrMapOvr>
    <a:masterClrMapping/>
  </p:clrMapOvr>
  <p:extLst>
    <p:ext uri="{DCECCB84-F9BA-43D5-87BE-67443E8EF086}">
      <p15:sldGuideLst xmlns:p15="http://schemas.microsoft.com/office/powerpoint/2012/main">
        <p15:guide id="1" pos="2805" userDrawn="1">
          <p15:clr>
            <a:srgbClr val="FBAE40"/>
          </p15:clr>
        </p15:guide>
        <p15:guide id="2" pos="280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タイトルのみ">
    <p:spTree>
      <p:nvGrpSpPr>
        <p:cNvPr id="1" name=""/>
        <p:cNvGrpSpPr/>
        <p:nvPr/>
      </p:nvGrpSpPr>
      <p:grpSpPr>
        <a:xfrm>
          <a:off x="0" y="0"/>
          <a:ext cx="0" cy="0"/>
          <a:chOff x="0" y="0"/>
          <a:chExt cx="0" cy="0"/>
        </a:xfrm>
      </p:grpSpPr>
      <p:sp>
        <p:nvSpPr>
          <p:cNvPr id="18" name="Rectangle 6">
            <a:extLst>
              <a:ext uri="{FF2B5EF4-FFF2-40B4-BE49-F238E27FC236}">
                <a16:creationId xmlns:a16="http://schemas.microsoft.com/office/drawing/2014/main" id="{08F96B9F-9E62-48CF-9B54-08D180F4ABAB}"/>
              </a:ext>
            </a:extLst>
          </p:cNvPr>
          <p:cNvSpPr>
            <a:spLocks noGrp="1" noChangeArrowheads="1"/>
          </p:cNvSpPr>
          <p:nvPr>
            <p:ph type="sldNum" sz="quarter" idx="11"/>
          </p:nvPr>
        </p:nvSpPr>
        <p:spPr>
          <a:xfrm>
            <a:off x="6811676" y="10045030"/>
            <a:ext cx="747910" cy="345706"/>
          </a:xfrm>
          <a:prstGeom prst="rect">
            <a:avLst/>
          </a:prstGeom>
          <a:ln/>
        </p:spPr>
        <p:txBody>
          <a:bodyPr anchor="ctr"/>
          <a:lstStyle>
            <a:lvl1pPr algn="ctr">
              <a:defRPr sz="1400">
                <a:latin typeface="Yu Gothic UI Semibold" panose="020B0700000000000000" pitchFamily="50" charset="-128"/>
                <a:ea typeface="Yu Gothic UI Semibold" panose="020B0700000000000000" pitchFamily="50" charset="-128"/>
              </a:defRPr>
            </a:lvl1pPr>
          </a:lstStyle>
          <a:p>
            <a:pPr>
              <a:defRPr/>
            </a:pPr>
            <a:r>
              <a:rPr lang="ja-JP" altLang="en-US"/>
              <a:t>　</a:t>
            </a:r>
            <a:fld id="{FA72141B-BE44-43D8-A22B-F028EDF8211D}" type="slidenum">
              <a:rPr lang="ja-JP" altLang="en-US" smtClean="0"/>
              <a:pPr>
                <a:defRPr/>
              </a:pPr>
              <a:t>‹#›</a:t>
            </a:fld>
            <a:endParaRPr lang="en-US" altLang="ja-JP" dirty="0"/>
          </a:p>
        </p:txBody>
      </p:sp>
    </p:spTree>
    <p:extLst>
      <p:ext uri="{BB962C8B-B14F-4D97-AF65-F5344CB8AC3E}">
        <p14:creationId xmlns:p14="http://schemas.microsoft.com/office/powerpoint/2010/main" val="1369851926"/>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タイトルのみ">
    <p:spTree>
      <p:nvGrpSpPr>
        <p:cNvPr id="1" name=""/>
        <p:cNvGrpSpPr/>
        <p:nvPr/>
      </p:nvGrpSpPr>
      <p:grpSpPr>
        <a:xfrm>
          <a:off x="0" y="0"/>
          <a:ext cx="0" cy="0"/>
          <a:chOff x="0" y="0"/>
          <a:chExt cx="0" cy="0"/>
        </a:xfrm>
      </p:grpSpPr>
      <p:sp>
        <p:nvSpPr>
          <p:cNvPr id="18" name="Rectangle 6">
            <a:extLst>
              <a:ext uri="{FF2B5EF4-FFF2-40B4-BE49-F238E27FC236}">
                <a16:creationId xmlns:a16="http://schemas.microsoft.com/office/drawing/2014/main" id="{1E10661E-BF1E-4F42-8A7E-3E72BB661E23}"/>
              </a:ext>
            </a:extLst>
          </p:cNvPr>
          <p:cNvSpPr>
            <a:spLocks noGrp="1" noChangeArrowheads="1"/>
          </p:cNvSpPr>
          <p:nvPr>
            <p:ph type="sldNum" sz="quarter" idx="11"/>
          </p:nvPr>
        </p:nvSpPr>
        <p:spPr>
          <a:xfrm>
            <a:off x="3405883" y="10095282"/>
            <a:ext cx="747910" cy="345706"/>
          </a:xfrm>
          <a:prstGeom prst="rect">
            <a:avLst/>
          </a:prstGeom>
          <a:ln/>
        </p:spPr>
        <p:txBody>
          <a:bodyPr anchor="ctr"/>
          <a:lstStyle>
            <a:lvl1pPr algn="ctr">
              <a:defRPr sz="1200">
                <a:latin typeface="Meiryo UI" panose="020B0604030504040204" pitchFamily="50" charset="-128"/>
                <a:ea typeface="Meiryo UI" panose="020B0604030504040204" pitchFamily="50" charset="-128"/>
              </a:defRPr>
            </a:lvl1pPr>
          </a:lstStyle>
          <a:p>
            <a:pPr>
              <a:defRPr/>
            </a:pPr>
            <a:r>
              <a:rPr lang="ja-JP" altLang="en-US"/>
              <a:t>　</a:t>
            </a:r>
            <a:r>
              <a:rPr lang="en-US" altLang="ja-JP"/>
              <a:t>P</a:t>
            </a:r>
            <a:fld id="{FA72141B-BE44-43D8-A22B-F028EDF8211D}" type="slidenum">
              <a:rPr lang="ja-JP" altLang="en-US" smtClean="0"/>
              <a:pPr>
                <a:defRPr/>
              </a:pPr>
              <a:t>‹#›</a:t>
            </a:fld>
            <a:endParaRPr lang="en-US" altLang="ja-JP" sz="1200" dirty="0"/>
          </a:p>
        </p:txBody>
      </p:sp>
    </p:spTree>
    <p:extLst>
      <p:ext uri="{BB962C8B-B14F-4D97-AF65-F5344CB8AC3E}">
        <p14:creationId xmlns:p14="http://schemas.microsoft.com/office/powerpoint/2010/main" val="309827520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タイトルのみ">
    <p:spTree>
      <p:nvGrpSpPr>
        <p:cNvPr id="1" name=""/>
        <p:cNvGrpSpPr/>
        <p:nvPr/>
      </p:nvGrpSpPr>
      <p:grpSpPr>
        <a:xfrm>
          <a:off x="0" y="0"/>
          <a:ext cx="0" cy="0"/>
          <a:chOff x="0" y="0"/>
          <a:chExt cx="0" cy="0"/>
        </a:xfrm>
      </p:grpSpPr>
      <p:sp>
        <p:nvSpPr>
          <p:cNvPr id="18" name="Rectangle 6">
            <a:extLst>
              <a:ext uri="{FF2B5EF4-FFF2-40B4-BE49-F238E27FC236}">
                <a16:creationId xmlns:a16="http://schemas.microsoft.com/office/drawing/2014/main" id="{0C5A5878-8D6A-45DB-A99D-2FA1F19CF030}"/>
              </a:ext>
            </a:extLst>
          </p:cNvPr>
          <p:cNvSpPr>
            <a:spLocks noGrp="1" noChangeArrowheads="1"/>
          </p:cNvSpPr>
          <p:nvPr>
            <p:ph type="sldNum" sz="quarter" idx="11"/>
          </p:nvPr>
        </p:nvSpPr>
        <p:spPr>
          <a:xfrm>
            <a:off x="6811676" y="10045030"/>
            <a:ext cx="747910" cy="345706"/>
          </a:xfrm>
          <a:prstGeom prst="rect">
            <a:avLst/>
          </a:prstGeom>
          <a:ln/>
        </p:spPr>
        <p:txBody>
          <a:bodyPr anchor="ctr"/>
          <a:lstStyle>
            <a:lvl1pPr algn="ctr">
              <a:defRPr sz="1400">
                <a:latin typeface="Yu Gothic UI Semibold" panose="020B0700000000000000" pitchFamily="50" charset="-128"/>
                <a:ea typeface="Yu Gothic UI Semibold" panose="020B0700000000000000" pitchFamily="50" charset="-128"/>
              </a:defRPr>
            </a:lvl1pPr>
          </a:lstStyle>
          <a:p>
            <a:pPr>
              <a:defRPr/>
            </a:pPr>
            <a:r>
              <a:rPr lang="ja-JP" altLang="en-US" dirty="0"/>
              <a:t>　</a:t>
            </a:r>
            <a:fld id="{FA72141B-BE44-43D8-A22B-F028EDF8211D}" type="slidenum">
              <a:rPr lang="ja-JP" altLang="en-US" smtClean="0"/>
              <a:pPr>
                <a:defRPr/>
              </a:pPr>
              <a:t>‹#›</a:t>
            </a:fld>
            <a:endParaRPr lang="en-US" altLang="ja-JP" dirty="0"/>
          </a:p>
        </p:txBody>
      </p:sp>
    </p:spTree>
    <p:extLst>
      <p:ext uri="{BB962C8B-B14F-4D97-AF65-F5344CB8AC3E}">
        <p14:creationId xmlns:p14="http://schemas.microsoft.com/office/powerpoint/2010/main" val="3032739844"/>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タイトルのみ">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5907006"/>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タイトルのみ">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285739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タイトルのみ">
    <p:spTree>
      <p:nvGrpSpPr>
        <p:cNvPr id="1" name=""/>
        <p:cNvGrpSpPr/>
        <p:nvPr/>
      </p:nvGrpSpPr>
      <p:grpSpPr>
        <a:xfrm>
          <a:off x="0" y="0"/>
          <a:ext cx="0" cy="0"/>
          <a:chOff x="0" y="0"/>
          <a:chExt cx="0" cy="0"/>
        </a:xfrm>
      </p:grpSpPr>
      <p:sp>
        <p:nvSpPr>
          <p:cNvPr id="20" name="Rectangle 6">
            <a:extLst>
              <a:ext uri="{FF2B5EF4-FFF2-40B4-BE49-F238E27FC236}">
                <a16:creationId xmlns:a16="http://schemas.microsoft.com/office/drawing/2014/main" id="{B1A88649-5BED-4309-AB21-6161819C8621}"/>
              </a:ext>
            </a:extLst>
          </p:cNvPr>
          <p:cNvSpPr>
            <a:spLocks noGrp="1" noChangeArrowheads="1"/>
          </p:cNvSpPr>
          <p:nvPr>
            <p:ph type="sldNum" sz="quarter" idx="11"/>
          </p:nvPr>
        </p:nvSpPr>
        <p:spPr>
          <a:xfrm>
            <a:off x="6811676" y="10045030"/>
            <a:ext cx="747910" cy="345706"/>
          </a:xfrm>
          <a:prstGeom prst="rect">
            <a:avLst/>
          </a:prstGeom>
          <a:ln/>
        </p:spPr>
        <p:txBody>
          <a:bodyPr anchor="ctr"/>
          <a:lstStyle>
            <a:lvl1pPr algn="ctr">
              <a:defRPr sz="1400">
                <a:latin typeface="Yu Gothic UI Semibold" panose="020B0700000000000000" pitchFamily="50" charset="-128"/>
                <a:ea typeface="Yu Gothic UI Semibold" panose="020B0700000000000000" pitchFamily="50" charset="-128"/>
              </a:defRPr>
            </a:lvl1pPr>
          </a:lstStyle>
          <a:p>
            <a:pPr>
              <a:defRPr/>
            </a:pPr>
            <a:r>
              <a:rPr lang="ja-JP" altLang="en-US"/>
              <a:t>　</a:t>
            </a:r>
            <a:fld id="{FA72141B-BE44-43D8-A22B-F028EDF8211D}" type="slidenum">
              <a:rPr lang="ja-JP" altLang="en-US" smtClean="0"/>
              <a:pPr>
                <a:defRPr/>
              </a:pPr>
              <a:t>‹#›</a:t>
            </a:fld>
            <a:endParaRPr lang="en-US" altLang="ja-JP" dirty="0"/>
          </a:p>
        </p:txBody>
      </p:sp>
    </p:spTree>
    <p:extLst>
      <p:ext uri="{BB962C8B-B14F-4D97-AF65-F5344CB8AC3E}">
        <p14:creationId xmlns:p14="http://schemas.microsoft.com/office/powerpoint/2010/main" val="3149066552"/>
      </p:ext>
    </p:extLst>
  </p:cSld>
  <p:clrMapOvr>
    <a:masterClrMapping/>
  </p:clrMapOvr>
  <p:extLst>
    <p:ext uri="{DCECCB84-F9BA-43D5-87BE-67443E8EF086}">
      <p15:sldGuideLst xmlns:p15="http://schemas.microsoft.com/office/powerpoint/2012/main">
        <p15:guide id="1" pos="2805">
          <p15:clr>
            <a:srgbClr val="FBAE40"/>
          </p15:clr>
        </p15:guide>
        <p15:guide id="2" pos="280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F3215E-590E-19E6-FD8E-BF034129E15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CB977D3-D6F9-A404-0F7E-490D24CDB87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D845768-0786-0CD9-09E6-D9A0E822029A}"/>
              </a:ext>
            </a:extLst>
          </p:cNvPr>
          <p:cNvSpPr>
            <a:spLocks noGrp="1"/>
          </p:cNvSpPr>
          <p:nvPr>
            <p:ph type="dt" sz="half" idx="10"/>
          </p:nvPr>
        </p:nvSpPr>
        <p:spPr/>
        <p:txBody>
          <a:bodyPr/>
          <a:lstStyle/>
          <a:p>
            <a:fld id="{AC7361A8-BE23-4FB0-9C3B-F8234A2115D9}" type="datetimeFigureOut">
              <a:rPr kumimoji="1" lang="ja-JP" altLang="en-US" smtClean="0"/>
              <a:t>2025/12/19</a:t>
            </a:fld>
            <a:endParaRPr kumimoji="1" lang="ja-JP" altLang="en-US"/>
          </a:p>
        </p:txBody>
      </p:sp>
      <p:sp>
        <p:nvSpPr>
          <p:cNvPr id="5" name="フッター プレースホルダー 4">
            <a:extLst>
              <a:ext uri="{FF2B5EF4-FFF2-40B4-BE49-F238E27FC236}">
                <a16:creationId xmlns:a16="http://schemas.microsoft.com/office/drawing/2014/main" id="{FA9FB82D-B93D-C83F-AC04-DACD1AB6B53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945F189-E3FF-F1E6-9A79-3A97EC8581CF}"/>
              </a:ext>
            </a:extLst>
          </p:cNvPr>
          <p:cNvSpPr>
            <a:spLocks noGrp="1"/>
          </p:cNvSpPr>
          <p:nvPr>
            <p:ph type="sldNum" sz="quarter" idx="12"/>
          </p:nvPr>
        </p:nvSpPr>
        <p:spPr/>
        <p:txBody>
          <a:bodyPr/>
          <a:lstStyle/>
          <a:p>
            <a:fld id="{0D7A2A38-3956-4512-B6B7-DC566D72EF3C}" type="slidenum">
              <a:rPr kumimoji="1" lang="ja-JP" altLang="en-US" smtClean="0"/>
              <a:t>‹#›</a:t>
            </a:fld>
            <a:endParaRPr kumimoji="1" lang="ja-JP" altLang="en-US"/>
          </a:p>
        </p:txBody>
      </p:sp>
    </p:spTree>
    <p:extLst>
      <p:ext uri="{BB962C8B-B14F-4D97-AF65-F5344CB8AC3E}">
        <p14:creationId xmlns:p14="http://schemas.microsoft.com/office/powerpoint/2010/main" val="28230859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タイトルのみ">
    <p:spTree>
      <p:nvGrpSpPr>
        <p:cNvPr id="1" name=""/>
        <p:cNvGrpSpPr/>
        <p:nvPr/>
      </p:nvGrpSpPr>
      <p:grpSpPr>
        <a:xfrm>
          <a:off x="0" y="0"/>
          <a:ext cx="0" cy="0"/>
          <a:chOff x="0" y="0"/>
          <a:chExt cx="0" cy="0"/>
        </a:xfrm>
      </p:grpSpPr>
      <p:sp>
        <p:nvSpPr>
          <p:cNvPr id="18" name="Rectangle 6">
            <a:extLst>
              <a:ext uri="{FF2B5EF4-FFF2-40B4-BE49-F238E27FC236}">
                <a16:creationId xmlns:a16="http://schemas.microsoft.com/office/drawing/2014/main" id="{08F96B9F-9E62-48CF-9B54-08D180F4ABAB}"/>
              </a:ext>
            </a:extLst>
          </p:cNvPr>
          <p:cNvSpPr>
            <a:spLocks noGrp="1" noChangeArrowheads="1"/>
          </p:cNvSpPr>
          <p:nvPr>
            <p:ph type="sldNum" sz="quarter" idx="11"/>
          </p:nvPr>
        </p:nvSpPr>
        <p:spPr>
          <a:xfrm>
            <a:off x="6811676" y="10045030"/>
            <a:ext cx="747910" cy="345706"/>
          </a:xfrm>
          <a:prstGeom prst="rect">
            <a:avLst/>
          </a:prstGeom>
          <a:ln/>
        </p:spPr>
        <p:txBody>
          <a:bodyPr anchor="ctr"/>
          <a:lstStyle>
            <a:lvl1pPr algn="ctr">
              <a:defRPr sz="1400">
                <a:latin typeface="Yu Gothic UI Semibold" panose="020B0700000000000000" pitchFamily="50" charset="-128"/>
                <a:ea typeface="Yu Gothic UI Semibold" panose="020B0700000000000000" pitchFamily="50" charset="-128"/>
              </a:defRPr>
            </a:lvl1pPr>
          </a:lstStyle>
          <a:p>
            <a:pPr>
              <a:defRPr/>
            </a:pPr>
            <a:r>
              <a:rPr lang="ja-JP" altLang="en-US"/>
              <a:t>　</a:t>
            </a:r>
            <a:fld id="{FA72141B-BE44-43D8-A22B-F028EDF8211D}" type="slidenum">
              <a:rPr lang="ja-JP" altLang="en-US" smtClean="0"/>
              <a:pPr>
                <a:defRPr/>
              </a:pPr>
              <a:t>‹#›</a:t>
            </a:fld>
            <a:endParaRPr lang="en-US" altLang="ja-JP" dirty="0"/>
          </a:p>
        </p:txBody>
      </p:sp>
    </p:spTree>
    <p:extLst>
      <p:ext uri="{BB962C8B-B14F-4D97-AF65-F5344CB8AC3E}">
        <p14:creationId xmlns:p14="http://schemas.microsoft.com/office/powerpoint/2010/main" val="3764075218"/>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タイトルのみ">
    <p:spTree>
      <p:nvGrpSpPr>
        <p:cNvPr id="1" name=""/>
        <p:cNvGrpSpPr/>
        <p:nvPr/>
      </p:nvGrpSpPr>
      <p:grpSpPr>
        <a:xfrm>
          <a:off x="0" y="0"/>
          <a:ext cx="0" cy="0"/>
          <a:chOff x="0" y="0"/>
          <a:chExt cx="0" cy="0"/>
        </a:xfrm>
      </p:grpSpPr>
      <p:sp>
        <p:nvSpPr>
          <p:cNvPr id="5" name="フリーフォーム: 図形 4">
            <a:extLst>
              <a:ext uri="{FF2B5EF4-FFF2-40B4-BE49-F238E27FC236}">
                <a16:creationId xmlns:a16="http://schemas.microsoft.com/office/drawing/2014/main" id="{07B38BF7-C9C7-4EFF-9EEA-923866F65DCC}"/>
              </a:ext>
            </a:extLst>
          </p:cNvPr>
          <p:cNvSpPr/>
          <p:nvPr userDrawn="1"/>
        </p:nvSpPr>
        <p:spPr bwMode="auto">
          <a:xfrm flipV="1">
            <a:off x="7270751" y="900014"/>
            <a:ext cx="290512" cy="65186"/>
          </a:xfrm>
          <a:custGeom>
            <a:avLst/>
            <a:gdLst>
              <a:gd name="connsiteX0" fmla="*/ 0 w 342900"/>
              <a:gd name="connsiteY0" fmla="*/ 0 h 0"/>
              <a:gd name="connsiteX1" fmla="*/ 342900 w 342900"/>
              <a:gd name="connsiteY1" fmla="*/ 0 h 0"/>
            </a:gdLst>
            <a:ahLst/>
            <a:cxnLst>
              <a:cxn ang="0">
                <a:pos x="connsiteX0" y="connsiteY0"/>
              </a:cxn>
              <a:cxn ang="0">
                <a:pos x="connsiteX1" y="connsiteY1"/>
              </a:cxn>
            </a:cxnLst>
            <a:rect l="l" t="t" r="r" b="b"/>
            <a:pathLst>
              <a:path w="342900">
                <a:moveTo>
                  <a:pt x="0" y="0"/>
                </a:moveTo>
                <a:lnTo>
                  <a:pt x="342900" y="0"/>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a:ln>
                <a:noFill/>
              </a:ln>
              <a:solidFill>
                <a:schemeClr val="tx1"/>
              </a:solidFill>
              <a:effectLst/>
              <a:latin typeface="Arial" charset="0"/>
              <a:ea typeface="ＭＳ Ｐゴシック" pitchFamily="50" charset="-128"/>
            </a:endParaRPr>
          </a:p>
        </p:txBody>
      </p:sp>
      <p:sp>
        <p:nvSpPr>
          <p:cNvPr id="6" name="テキスト ボックス 5">
            <a:extLst>
              <a:ext uri="{FF2B5EF4-FFF2-40B4-BE49-F238E27FC236}">
                <a16:creationId xmlns:a16="http://schemas.microsoft.com/office/drawing/2014/main" id="{1729772C-CAAF-44AF-93AA-4C36D0A8A324}"/>
              </a:ext>
            </a:extLst>
          </p:cNvPr>
          <p:cNvSpPr txBox="1"/>
          <p:nvPr userDrawn="1"/>
        </p:nvSpPr>
        <p:spPr>
          <a:xfrm>
            <a:off x="7188267" y="972399"/>
            <a:ext cx="323165" cy="944090"/>
          </a:xfrm>
          <a:prstGeom prst="rect">
            <a:avLst/>
          </a:prstGeom>
          <a:noFill/>
        </p:spPr>
        <p:txBody>
          <a:bodyPr vert="eaVert" wrap="square" rtlCol="0" anchor="ctr">
            <a:spAutoFit/>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概要適用条件</a:t>
            </a:r>
          </a:p>
        </p:txBody>
      </p:sp>
      <p:sp>
        <p:nvSpPr>
          <p:cNvPr id="7" name="フリーフォーム: 図形 6">
            <a:extLst>
              <a:ext uri="{FF2B5EF4-FFF2-40B4-BE49-F238E27FC236}">
                <a16:creationId xmlns:a16="http://schemas.microsoft.com/office/drawing/2014/main" id="{54BEF4EA-AFCB-493D-B474-DC36105E027A}"/>
              </a:ext>
            </a:extLst>
          </p:cNvPr>
          <p:cNvSpPr/>
          <p:nvPr userDrawn="1"/>
        </p:nvSpPr>
        <p:spPr bwMode="auto">
          <a:xfrm flipV="1">
            <a:off x="7270751" y="1859628"/>
            <a:ext cx="290512" cy="65186"/>
          </a:xfrm>
          <a:custGeom>
            <a:avLst/>
            <a:gdLst>
              <a:gd name="connsiteX0" fmla="*/ 0 w 342900"/>
              <a:gd name="connsiteY0" fmla="*/ 0 h 0"/>
              <a:gd name="connsiteX1" fmla="*/ 342900 w 342900"/>
              <a:gd name="connsiteY1" fmla="*/ 0 h 0"/>
            </a:gdLst>
            <a:ahLst/>
            <a:cxnLst>
              <a:cxn ang="0">
                <a:pos x="connsiteX0" y="connsiteY0"/>
              </a:cxn>
              <a:cxn ang="0">
                <a:pos x="connsiteX1" y="connsiteY1"/>
              </a:cxn>
            </a:cxnLst>
            <a:rect l="l" t="t" r="r" b="b"/>
            <a:pathLst>
              <a:path w="342900">
                <a:moveTo>
                  <a:pt x="0" y="0"/>
                </a:moveTo>
                <a:lnTo>
                  <a:pt x="342900" y="0"/>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a:ln>
                <a:noFill/>
              </a:ln>
              <a:solidFill>
                <a:schemeClr val="tx1"/>
              </a:solidFill>
              <a:effectLst/>
              <a:latin typeface="Arial" charset="0"/>
              <a:ea typeface="ＭＳ Ｐゴシック" pitchFamily="50" charset="-128"/>
            </a:endParaRPr>
          </a:p>
        </p:txBody>
      </p:sp>
      <p:sp>
        <p:nvSpPr>
          <p:cNvPr id="8" name="テキスト ボックス 7">
            <a:extLst>
              <a:ext uri="{FF2B5EF4-FFF2-40B4-BE49-F238E27FC236}">
                <a16:creationId xmlns:a16="http://schemas.microsoft.com/office/drawing/2014/main" id="{685EAB2D-28B2-44FD-896F-ECB517DE7AC4}"/>
              </a:ext>
            </a:extLst>
          </p:cNvPr>
          <p:cNvSpPr txBox="1"/>
          <p:nvPr userDrawn="1"/>
        </p:nvSpPr>
        <p:spPr>
          <a:xfrm>
            <a:off x="7185887" y="1930022"/>
            <a:ext cx="323165" cy="944090"/>
          </a:xfrm>
          <a:prstGeom prst="rect">
            <a:avLst/>
          </a:prstGeom>
          <a:noFill/>
        </p:spPr>
        <p:txBody>
          <a:bodyPr vert="eaVert" wrap="square" rtlCol="0" anchor="ctr">
            <a:spAutoFit/>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申し込み ・ 予約</a:t>
            </a:r>
          </a:p>
        </p:txBody>
      </p:sp>
      <p:sp>
        <p:nvSpPr>
          <p:cNvPr id="9" name="フリーフォーム: 図形 8">
            <a:extLst>
              <a:ext uri="{FF2B5EF4-FFF2-40B4-BE49-F238E27FC236}">
                <a16:creationId xmlns:a16="http://schemas.microsoft.com/office/drawing/2014/main" id="{29AA653E-531C-476B-BE5C-28F52760EC9E}"/>
              </a:ext>
            </a:extLst>
          </p:cNvPr>
          <p:cNvSpPr/>
          <p:nvPr userDrawn="1"/>
        </p:nvSpPr>
        <p:spPr bwMode="auto">
          <a:xfrm flipV="1">
            <a:off x="7268790" y="2815342"/>
            <a:ext cx="290512" cy="65186"/>
          </a:xfrm>
          <a:custGeom>
            <a:avLst/>
            <a:gdLst>
              <a:gd name="connsiteX0" fmla="*/ 0 w 342900"/>
              <a:gd name="connsiteY0" fmla="*/ 0 h 0"/>
              <a:gd name="connsiteX1" fmla="*/ 342900 w 342900"/>
              <a:gd name="connsiteY1" fmla="*/ 0 h 0"/>
            </a:gdLst>
            <a:ahLst/>
            <a:cxnLst>
              <a:cxn ang="0">
                <a:pos x="connsiteX0" y="connsiteY0"/>
              </a:cxn>
              <a:cxn ang="0">
                <a:pos x="connsiteX1" y="connsiteY1"/>
              </a:cxn>
            </a:cxnLst>
            <a:rect l="l" t="t" r="r" b="b"/>
            <a:pathLst>
              <a:path w="342900">
                <a:moveTo>
                  <a:pt x="0" y="0"/>
                </a:moveTo>
                <a:lnTo>
                  <a:pt x="342900" y="0"/>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a:ln>
                <a:noFill/>
              </a:ln>
              <a:solidFill>
                <a:schemeClr val="tx1"/>
              </a:solidFill>
              <a:effectLst/>
              <a:latin typeface="Arial" charset="0"/>
              <a:ea typeface="ＭＳ Ｐゴシック" pitchFamily="50" charset="-128"/>
            </a:endParaRPr>
          </a:p>
        </p:txBody>
      </p:sp>
      <p:sp>
        <p:nvSpPr>
          <p:cNvPr id="10" name="テキスト ボックス 9">
            <a:extLst>
              <a:ext uri="{FF2B5EF4-FFF2-40B4-BE49-F238E27FC236}">
                <a16:creationId xmlns:a16="http://schemas.microsoft.com/office/drawing/2014/main" id="{CCC63103-2608-4B59-B0DB-00A40BD7ACC1}"/>
              </a:ext>
            </a:extLst>
          </p:cNvPr>
          <p:cNvSpPr txBox="1"/>
          <p:nvPr userDrawn="1"/>
        </p:nvSpPr>
        <p:spPr>
          <a:xfrm>
            <a:off x="7186300" y="2888119"/>
            <a:ext cx="323165" cy="944090"/>
          </a:xfrm>
          <a:prstGeom prst="rect">
            <a:avLst/>
          </a:prstGeom>
          <a:noFill/>
        </p:spPr>
        <p:txBody>
          <a:bodyPr vert="eaVert" wrap="square" rtlCol="0" anchor="ctr">
            <a:spAutoFit/>
          </a:bodyPr>
          <a:lstStyle/>
          <a:p>
            <a:pPr algn="ctr"/>
            <a:r>
              <a:rPr kumimoji="1" lang="ja-JP" altLang="en-US" sz="900" b="0" dirty="0">
                <a:solidFill>
                  <a:schemeClr val="tx1"/>
                </a:solidFill>
                <a:latin typeface="BIZ UDPゴシック" panose="020B0400000000000000" pitchFamily="50" charset="-128"/>
                <a:ea typeface="BIZ UDPゴシック" panose="020B0400000000000000" pitchFamily="50" charset="-128"/>
              </a:rPr>
              <a:t>旅　行　当　日</a:t>
            </a:r>
          </a:p>
        </p:txBody>
      </p:sp>
      <p:sp>
        <p:nvSpPr>
          <p:cNvPr id="11" name="フリーフォーム: 図形 10">
            <a:extLst>
              <a:ext uri="{FF2B5EF4-FFF2-40B4-BE49-F238E27FC236}">
                <a16:creationId xmlns:a16="http://schemas.microsoft.com/office/drawing/2014/main" id="{3CB07E07-DAEF-46DC-9BCD-F68BB7655756}"/>
              </a:ext>
            </a:extLst>
          </p:cNvPr>
          <p:cNvSpPr/>
          <p:nvPr userDrawn="1"/>
        </p:nvSpPr>
        <p:spPr bwMode="auto">
          <a:xfrm flipV="1">
            <a:off x="7270758" y="3770339"/>
            <a:ext cx="290512" cy="65186"/>
          </a:xfrm>
          <a:custGeom>
            <a:avLst/>
            <a:gdLst>
              <a:gd name="connsiteX0" fmla="*/ 0 w 342900"/>
              <a:gd name="connsiteY0" fmla="*/ 0 h 0"/>
              <a:gd name="connsiteX1" fmla="*/ 342900 w 342900"/>
              <a:gd name="connsiteY1" fmla="*/ 0 h 0"/>
            </a:gdLst>
            <a:ahLst/>
            <a:cxnLst>
              <a:cxn ang="0">
                <a:pos x="connsiteX0" y="connsiteY0"/>
              </a:cxn>
              <a:cxn ang="0">
                <a:pos x="connsiteX1" y="connsiteY1"/>
              </a:cxn>
            </a:cxnLst>
            <a:rect l="l" t="t" r="r" b="b"/>
            <a:pathLst>
              <a:path w="342900">
                <a:moveTo>
                  <a:pt x="0" y="0"/>
                </a:moveTo>
                <a:lnTo>
                  <a:pt x="342900" y="0"/>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a:ln>
                <a:noFill/>
              </a:ln>
              <a:solidFill>
                <a:schemeClr val="tx1"/>
              </a:solidFill>
              <a:effectLst/>
              <a:latin typeface="Arial" charset="0"/>
              <a:ea typeface="ＭＳ Ｐゴシック" pitchFamily="50" charset="-128"/>
            </a:endParaRPr>
          </a:p>
        </p:txBody>
      </p:sp>
      <p:sp>
        <p:nvSpPr>
          <p:cNvPr id="12" name="テキスト ボックス 11">
            <a:extLst>
              <a:ext uri="{FF2B5EF4-FFF2-40B4-BE49-F238E27FC236}">
                <a16:creationId xmlns:a16="http://schemas.microsoft.com/office/drawing/2014/main" id="{FBCE91EA-7C29-4BBE-8A64-A45A15FC7AE9}"/>
              </a:ext>
            </a:extLst>
          </p:cNvPr>
          <p:cNvSpPr txBox="1"/>
          <p:nvPr userDrawn="1"/>
        </p:nvSpPr>
        <p:spPr>
          <a:xfrm>
            <a:off x="7188268" y="3843118"/>
            <a:ext cx="323165" cy="944090"/>
          </a:xfrm>
          <a:prstGeom prst="rect">
            <a:avLst/>
          </a:prstGeom>
          <a:noFill/>
        </p:spPr>
        <p:txBody>
          <a:bodyPr vert="eaVert" wrap="square" rtlCol="0" anchor="ctr">
            <a:spAutoFit/>
          </a:bodyPr>
          <a:lstStyle/>
          <a:p>
            <a:pPr algn="ctr"/>
            <a:r>
              <a:rPr kumimoji="1" lang="ja-JP" altLang="en-US" sz="900" b="1" dirty="0">
                <a:solidFill>
                  <a:srgbClr val="C00000"/>
                </a:solidFill>
                <a:latin typeface="BIZ UDPゴシック" panose="020B0400000000000000" pitchFamily="50" charset="-128"/>
                <a:ea typeface="BIZ UDPゴシック" panose="020B0400000000000000" pitchFamily="50" charset="-128"/>
              </a:rPr>
              <a:t>精　　　　算</a:t>
            </a:r>
          </a:p>
        </p:txBody>
      </p:sp>
      <p:sp>
        <p:nvSpPr>
          <p:cNvPr id="13" name="フリーフォーム: 図形 12">
            <a:extLst>
              <a:ext uri="{FF2B5EF4-FFF2-40B4-BE49-F238E27FC236}">
                <a16:creationId xmlns:a16="http://schemas.microsoft.com/office/drawing/2014/main" id="{C0FF9F35-4EF5-40F7-B572-69C1F2989D98}"/>
              </a:ext>
            </a:extLst>
          </p:cNvPr>
          <p:cNvSpPr/>
          <p:nvPr userDrawn="1"/>
        </p:nvSpPr>
        <p:spPr bwMode="auto">
          <a:xfrm flipV="1">
            <a:off x="7271171" y="4722321"/>
            <a:ext cx="290512" cy="65186"/>
          </a:xfrm>
          <a:custGeom>
            <a:avLst/>
            <a:gdLst>
              <a:gd name="connsiteX0" fmla="*/ 0 w 342900"/>
              <a:gd name="connsiteY0" fmla="*/ 0 h 0"/>
              <a:gd name="connsiteX1" fmla="*/ 342900 w 342900"/>
              <a:gd name="connsiteY1" fmla="*/ 0 h 0"/>
            </a:gdLst>
            <a:ahLst/>
            <a:cxnLst>
              <a:cxn ang="0">
                <a:pos x="connsiteX0" y="connsiteY0"/>
              </a:cxn>
              <a:cxn ang="0">
                <a:pos x="connsiteX1" y="connsiteY1"/>
              </a:cxn>
            </a:cxnLst>
            <a:rect l="l" t="t" r="r" b="b"/>
            <a:pathLst>
              <a:path w="342900">
                <a:moveTo>
                  <a:pt x="0" y="0"/>
                </a:moveTo>
                <a:lnTo>
                  <a:pt x="342900" y="0"/>
                </a:ln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a:ln>
                <a:noFill/>
              </a:ln>
              <a:solidFill>
                <a:schemeClr val="tx1"/>
              </a:solidFill>
              <a:effectLst/>
              <a:latin typeface="Arial" charset="0"/>
              <a:ea typeface="ＭＳ Ｐゴシック" pitchFamily="50" charset="-128"/>
            </a:endParaRPr>
          </a:p>
        </p:txBody>
      </p:sp>
      <p:sp>
        <p:nvSpPr>
          <p:cNvPr id="17" name="二等辺三角形 16">
            <a:extLst>
              <a:ext uri="{FF2B5EF4-FFF2-40B4-BE49-F238E27FC236}">
                <a16:creationId xmlns:a16="http://schemas.microsoft.com/office/drawing/2014/main" id="{7F014087-1F00-45BE-8F98-EA2126488309}"/>
              </a:ext>
            </a:extLst>
          </p:cNvPr>
          <p:cNvSpPr/>
          <p:nvPr userDrawn="1"/>
        </p:nvSpPr>
        <p:spPr bwMode="auto">
          <a:xfrm rot="5400000">
            <a:off x="7136545" y="4274662"/>
            <a:ext cx="108202" cy="84797"/>
          </a:xfrm>
          <a:prstGeom prst="triangl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a:ln>
                <a:noFill/>
              </a:ln>
              <a:solidFill>
                <a:schemeClr val="tx1"/>
              </a:solidFill>
              <a:effectLst/>
              <a:latin typeface="Arial" charset="0"/>
              <a:ea typeface="ＭＳ Ｐゴシック" pitchFamily="50" charset="-128"/>
            </a:endParaRPr>
          </a:p>
        </p:txBody>
      </p:sp>
      <p:sp>
        <p:nvSpPr>
          <p:cNvPr id="18" name="Rectangle 6">
            <a:extLst>
              <a:ext uri="{FF2B5EF4-FFF2-40B4-BE49-F238E27FC236}">
                <a16:creationId xmlns:a16="http://schemas.microsoft.com/office/drawing/2014/main" id="{1E10661E-BF1E-4F42-8A7E-3E72BB661E23}"/>
              </a:ext>
            </a:extLst>
          </p:cNvPr>
          <p:cNvSpPr>
            <a:spLocks noGrp="1" noChangeArrowheads="1"/>
          </p:cNvSpPr>
          <p:nvPr>
            <p:ph type="sldNum" sz="quarter" idx="11"/>
          </p:nvPr>
        </p:nvSpPr>
        <p:spPr>
          <a:xfrm>
            <a:off x="6811676" y="10045030"/>
            <a:ext cx="747910" cy="345706"/>
          </a:xfrm>
          <a:prstGeom prst="rect">
            <a:avLst/>
          </a:prstGeom>
          <a:ln/>
        </p:spPr>
        <p:txBody>
          <a:bodyPr anchor="ctr"/>
          <a:lstStyle>
            <a:lvl1pPr algn="ctr">
              <a:defRPr sz="1400">
                <a:latin typeface="Yu Gothic UI Semibold" panose="020B0700000000000000" pitchFamily="50" charset="-128"/>
                <a:ea typeface="Yu Gothic UI Semibold" panose="020B0700000000000000" pitchFamily="50" charset="-128"/>
              </a:defRPr>
            </a:lvl1pPr>
          </a:lstStyle>
          <a:p>
            <a:pPr>
              <a:defRPr/>
            </a:pPr>
            <a:r>
              <a:rPr lang="ja-JP" altLang="en-US"/>
              <a:t>　</a:t>
            </a:r>
            <a:fld id="{FA72141B-BE44-43D8-A22B-F028EDF8211D}" type="slidenum">
              <a:rPr lang="ja-JP" altLang="en-US" smtClean="0"/>
              <a:pPr>
                <a:defRPr/>
              </a:pPr>
              <a:t>‹#›</a:t>
            </a:fld>
            <a:endParaRPr lang="en-US" altLang="ja-JP" dirty="0"/>
          </a:p>
        </p:txBody>
      </p:sp>
      <p:sp>
        <p:nvSpPr>
          <p:cNvPr id="23" name="正方形/長方形 22">
            <a:extLst>
              <a:ext uri="{FF2B5EF4-FFF2-40B4-BE49-F238E27FC236}">
                <a16:creationId xmlns:a16="http://schemas.microsoft.com/office/drawing/2014/main" id="{33BDBE51-077A-49E6-8845-36DC9755C89A}"/>
              </a:ext>
            </a:extLst>
          </p:cNvPr>
          <p:cNvSpPr/>
          <p:nvPr userDrawn="1"/>
        </p:nvSpPr>
        <p:spPr>
          <a:xfrm>
            <a:off x="0" y="2196"/>
            <a:ext cx="7563619" cy="248322"/>
          </a:xfrm>
          <a:prstGeom prst="rect">
            <a:avLst/>
          </a:prstGeom>
          <a:gradFill flip="none" rotWithShape="1">
            <a:gsLst>
              <a:gs pos="0">
                <a:srgbClr val="E1C148"/>
              </a:gs>
              <a:gs pos="58000">
                <a:srgbClr val="EAC967"/>
              </a:gs>
              <a:gs pos="25000">
                <a:srgbClr val="F6DD91"/>
              </a:gs>
              <a:gs pos="8800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487705084"/>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タイトルのみ">
    <p:spTree>
      <p:nvGrpSpPr>
        <p:cNvPr id="1" name=""/>
        <p:cNvGrpSpPr/>
        <p:nvPr/>
      </p:nvGrpSpPr>
      <p:grpSpPr>
        <a:xfrm>
          <a:off x="0" y="0"/>
          <a:ext cx="0" cy="0"/>
          <a:chOff x="0" y="0"/>
          <a:chExt cx="0" cy="0"/>
        </a:xfrm>
      </p:grpSpPr>
      <p:sp>
        <p:nvSpPr>
          <p:cNvPr id="18" name="Rectangle 6">
            <a:extLst>
              <a:ext uri="{FF2B5EF4-FFF2-40B4-BE49-F238E27FC236}">
                <a16:creationId xmlns:a16="http://schemas.microsoft.com/office/drawing/2014/main" id="{0C5A5878-8D6A-45DB-A99D-2FA1F19CF030}"/>
              </a:ext>
            </a:extLst>
          </p:cNvPr>
          <p:cNvSpPr>
            <a:spLocks noGrp="1" noChangeArrowheads="1"/>
          </p:cNvSpPr>
          <p:nvPr>
            <p:ph type="sldNum" sz="quarter" idx="11"/>
          </p:nvPr>
        </p:nvSpPr>
        <p:spPr>
          <a:xfrm>
            <a:off x="6811676" y="10045030"/>
            <a:ext cx="747910" cy="345706"/>
          </a:xfrm>
          <a:prstGeom prst="rect">
            <a:avLst/>
          </a:prstGeom>
          <a:ln/>
        </p:spPr>
        <p:txBody>
          <a:bodyPr anchor="ctr"/>
          <a:lstStyle>
            <a:lvl1pPr algn="ctr">
              <a:defRPr sz="1400">
                <a:latin typeface="Yu Gothic UI Semibold" panose="020B0700000000000000" pitchFamily="50" charset="-128"/>
                <a:ea typeface="Yu Gothic UI Semibold" panose="020B0700000000000000" pitchFamily="50" charset="-128"/>
              </a:defRPr>
            </a:lvl1pPr>
          </a:lstStyle>
          <a:p>
            <a:pPr>
              <a:defRPr/>
            </a:pPr>
            <a:r>
              <a:rPr lang="ja-JP" altLang="en-US" dirty="0"/>
              <a:t>　</a:t>
            </a:r>
            <a:fld id="{FA72141B-BE44-43D8-A22B-F028EDF8211D}" type="slidenum">
              <a:rPr lang="ja-JP" altLang="en-US" smtClean="0"/>
              <a:pPr>
                <a:defRPr/>
              </a:pPr>
              <a:t>‹#›</a:t>
            </a:fld>
            <a:endParaRPr lang="en-US" altLang="ja-JP" dirty="0"/>
          </a:p>
        </p:txBody>
      </p:sp>
    </p:spTree>
    <p:extLst>
      <p:ext uri="{BB962C8B-B14F-4D97-AF65-F5344CB8AC3E}">
        <p14:creationId xmlns:p14="http://schemas.microsoft.com/office/powerpoint/2010/main" val="2014577186"/>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タイトルのみ">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141472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036163-B884-7668-B9F5-92FAA6D046C2}"/>
              </a:ext>
            </a:extLst>
          </p:cNvPr>
          <p:cNvSpPr>
            <a:spLocks noGrp="1"/>
          </p:cNvSpPr>
          <p:nvPr>
            <p:ph type="ctrTitle"/>
          </p:nvPr>
        </p:nvSpPr>
        <p:spPr>
          <a:xfrm>
            <a:off x="945158" y="1708746"/>
            <a:ext cx="5670947" cy="3635011"/>
          </a:xfrm>
        </p:spPr>
        <p:txBody>
          <a:bodyPr anchor="b"/>
          <a:lstStyle>
            <a:lvl1pPr algn="ctr">
              <a:defRPr sz="3721"/>
            </a:lvl1pPr>
          </a:lstStyle>
          <a:p>
            <a:r>
              <a:rPr kumimoji="1" lang="ja-JP" altLang="en-US"/>
              <a:t>マスター タイトルの書式設定</a:t>
            </a:r>
          </a:p>
        </p:txBody>
      </p:sp>
      <p:sp>
        <p:nvSpPr>
          <p:cNvPr id="3" name="字幕 2">
            <a:extLst>
              <a:ext uri="{FF2B5EF4-FFF2-40B4-BE49-F238E27FC236}">
                <a16:creationId xmlns:a16="http://schemas.microsoft.com/office/drawing/2014/main" id="{1A5F2FCB-D930-341A-6BFC-2962F3B96C80}"/>
              </a:ext>
            </a:extLst>
          </p:cNvPr>
          <p:cNvSpPr>
            <a:spLocks noGrp="1"/>
          </p:cNvSpPr>
          <p:nvPr>
            <p:ph type="subTitle" idx="1"/>
          </p:nvPr>
        </p:nvSpPr>
        <p:spPr>
          <a:xfrm>
            <a:off x="945158" y="5483936"/>
            <a:ext cx="5670947" cy="2520821"/>
          </a:xfrm>
        </p:spPr>
        <p:txBody>
          <a:bodyPr/>
          <a:lstStyle>
            <a:lvl1pPr marL="0" indent="0" algn="ctr">
              <a:buNone/>
              <a:defRPr sz="1488"/>
            </a:lvl1pPr>
            <a:lvl2pPr marL="283555" indent="0" algn="ctr">
              <a:buNone/>
              <a:defRPr sz="1240"/>
            </a:lvl2pPr>
            <a:lvl3pPr marL="567111" indent="0" algn="ctr">
              <a:buNone/>
              <a:defRPr sz="1116"/>
            </a:lvl3pPr>
            <a:lvl4pPr marL="850666" indent="0" algn="ctr">
              <a:buNone/>
              <a:defRPr sz="992"/>
            </a:lvl4pPr>
            <a:lvl5pPr marL="1134222" indent="0" algn="ctr">
              <a:buNone/>
              <a:defRPr sz="992"/>
            </a:lvl5pPr>
            <a:lvl6pPr marL="1417777" indent="0" algn="ctr">
              <a:buNone/>
              <a:defRPr sz="992"/>
            </a:lvl6pPr>
            <a:lvl7pPr marL="1701333" indent="0" algn="ctr">
              <a:buNone/>
              <a:defRPr sz="992"/>
            </a:lvl7pPr>
            <a:lvl8pPr marL="1984888" indent="0" algn="ctr">
              <a:buNone/>
              <a:defRPr sz="992"/>
            </a:lvl8pPr>
            <a:lvl9pPr marL="2268444" indent="0" algn="ctr">
              <a:buNone/>
              <a:defRPr sz="992"/>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B457BF7-CB75-428B-D2E6-C64EFAF4FE0C}"/>
              </a:ext>
            </a:extLst>
          </p:cNvPr>
          <p:cNvSpPr>
            <a:spLocks noGrp="1"/>
          </p:cNvSpPr>
          <p:nvPr>
            <p:ph type="dt" sz="half" idx="10"/>
          </p:nvPr>
        </p:nvSpPr>
        <p:spPr/>
        <p:txBody>
          <a:bodyPr/>
          <a:lstStyle/>
          <a:p>
            <a:fld id="{AC7361A8-BE23-4FB0-9C3B-F8234A2115D9}" type="datetimeFigureOut">
              <a:rPr kumimoji="1" lang="ja-JP" altLang="en-US" smtClean="0"/>
              <a:t>2025/12/19</a:t>
            </a:fld>
            <a:endParaRPr kumimoji="1" lang="ja-JP" altLang="en-US"/>
          </a:p>
        </p:txBody>
      </p:sp>
      <p:sp>
        <p:nvSpPr>
          <p:cNvPr id="5" name="フッター プレースホルダー 4">
            <a:extLst>
              <a:ext uri="{FF2B5EF4-FFF2-40B4-BE49-F238E27FC236}">
                <a16:creationId xmlns:a16="http://schemas.microsoft.com/office/drawing/2014/main" id="{388682AD-8E42-4E20-B4EE-97E1BF94BDF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5F49987-0CEA-3211-CDB6-419C4DFB8986}"/>
              </a:ext>
            </a:extLst>
          </p:cNvPr>
          <p:cNvSpPr>
            <a:spLocks noGrp="1"/>
          </p:cNvSpPr>
          <p:nvPr>
            <p:ph type="sldNum" sz="quarter" idx="12"/>
          </p:nvPr>
        </p:nvSpPr>
        <p:spPr/>
        <p:txBody>
          <a:bodyPr/>
          <a:lstStyle/>
          <a:p>
            <a:fld id="{0D7A2A38-3956-4512-B6B7-DC566D72EF3C}" type="slidenum">
              <a:rPr kumimoji="1" lang="ja-JP" altLang="en-US" smtClean="0"/>
              <a:t>‹#›</a:t>
            </a:fld>
            <a:endParaRPr kumimoji="1" lang="ja-JP" altLang="en-US"/>
          </a:p>
        </p:txBody>
      </p:sp>
    </p:spTree>
    <p:extLst>
      <p:ext uri="{BB962C8B-B14F-4D97-AF65-F5344CB8AC3E}">
        <p14:creationId xmlns:p14="http://schemas.microsoft.com/office/powerpoint/2010/main" val="12247828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7249E8-594E-C362-FE86-F68B8EC1AD3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648B075-E716-15E5-205E-148D8F3705B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13CE8A0-52AC-5DF1-7164-9B693B9AE747}"/>
              </a:ext>
            </a:extLst>
          </p:cNvPr>
          <p:cNvSpPr>
            <a:spLocks noGrp="1"/>
          </p:cNvSpPr>
          <p:nvPr>
            <p:ph type="dt" sz="half" idx="10"/>
          </p:nvPr>
        </p:nvSpPr>
        <p:spPr/>
        <p:txBody>
          <a:bodyPr/>
          <a:lstStyle/>
          <a:p>
            <a:fld id="{AC7361A8-BE23-4FB0-9C3B-F8234A2115D9}" type="datetimeFigureOut">
              <a:rPr kumimoji="1" lang="ja-JP" altLang="en-US" smtClean="0"/>
              <a:t>2025/12/19</a:t>
            </a:fld>
            <a:endParaRPr kumimoji="1" lang="ja-JP" altLang="en-US"/>
          </a:p>
        </p:txBody>
      </p:sp>
      <p:sp>
        <p:nvSpPr>
          <p:cNvPr id="5" name="フッター プレースホルダー 4">
            <a:extLst>
              <a:ext uri="{FF2B5EF4-FFF2-40B4-BE49-F238E27FC236}">
                <a16:creationId xmlns:a16="http://schemas.microsoft.com/office/drawing/2014/main" id="{48E5AD4A-8F5F-CDD6-5E6A-6CE0805DC6D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C2D16DA-2364-F55D-D650-B422B5C6EFEB}"/>
              </a:ext>
            </a:extLst>
          </p:cNvPr>
          <p:cNvSpPr>
            <a:spLocks noGrp="1"/>
          </p:cNvSpPr>
          <p:nvPr>
            <p:ph type="sldNum" sz="quarter" idx="12"/>
          </p:nvPr>
        </p:nvSpPr>
        <p:spPr/>
        <p:txBody>
          <a:bodyPr/>
          <a:lstStyle/>
          <a:p>
            <a:fld id="{0D7A2A38-3956-4512-B6B7-DC566D72EF3C}" type="slidenum">
              <a:rPr kumimoji="1" lang="ja-JP" altLang="en-US" smtClean="0"/>
              <a:t>‹#›</a:t>
            </a:fld>
            <a:endParaRPr kumimoji="1" lang="ja-JP" altLang="en-US"/>
          </a:p>
        </p:txBody>
      </p:sp>
    </p:spTree>
    <p:extLst>
      <p:ext uri="{BB962C8B-B14F-4D97-AF65-F5344CB8AC3E}">
        <p14:creationId xmlns:p14="http://schemas.microsoft.com/office/powerpoint/2010/main" val="26104994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F1A670-F5AB-0FF8-7EEC-1F180A8C222C}"/>
              </a:ext>
            </a:extLst>
          </p:cNvPr>
          <p:cNvSpPr>
            <a:spLocks noGrp="1"/>
          </p:cNvSpPr>
          <p:nvPr>
            <p:ph type="title"/>
          </p:nvPr>
        </p:nvSpPr>
        <p:spPr>
          <a:xfrm>
            <a:off x="515899" y="2602998"/>
            <a:ext cx="6521589" cy="4343160"/>
          </a:xfrm>
        </p:spPr>
        <p:txBody>
          <a:bodyPr anchor="b"/>
          <a:lstStyle>
            <a:lvl1pPr>
              <a:defRPr sz="3721"/>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04B9E7C-C64C-B199-6F1B-22330D2CEC9F}"/>
              </a:ext>
            </a:extLst>
          </p:cNvPr>
          <p:cNvSpPr>
            <a:spLocks noGrp="1"/>
          </p:cNvSpPr>
          <p:nvPr>
            <p:ph type="body" idx="1"/>
          </p:nvPr>
        </p:nvSpPr>
        <p:spPr>
          <a:xfrm>
            <a:off x="515899" y="6987246"/>
            <a:ext cx="6521589" cy="2283965"/>
          </a:xfrm>
        </p:spPr>
        <p:txBody>
          <a:bodyPr/>
          <a:lstStyle>
            <a:lvl1pPr marL="0" indent="0">
              <a:buNone/>
              <a:defRPr sz="1488">
                <a:solidFill>
                  <a:schemeClr val="tx1">
                    <a:tint val="82000"/>
                  </a:schemeClr>
                </a:solidFill>
              </a:defRPr>
            </a:lvl1pPr>
            <a:lvl2pPr marL="283555" indent="0">
              <a:buNone/>
              <a:defRPr sz="1240">
                <a:solidFill>
                  <a:schemeClr val="tx1">
                    <a:tint val="82000"/>
                  </a:schemeClr>
                </a:solidFill>
              </a:defRPr>
            </a:lvl2pPr>
            <a:lvl3pPr marL="567111" indent="0">
              <a:buNone/>
              <a:defRPr sz="1116">
                <a:solidFill>
                  <a:schemeClr val="tx1">
                    <a:tint val="82000"/>
                  </a:schemeClr>
                </a:solidFill>
              </a:defRPr>
            </a:lvl3pPr>
            <a:lvl4pPr marL="850666" indent="0">
              <a:buNone/>
              <a:defRPr sz="992">
                <a:solidFill>
                  <a:schemeClr val="tx1">
                    <a:tint val="82000"/>
                  </a:schemeClr>
                </a:solidFill>
              </a:defRPr>
            </a:lvl4pPr>
            <a:lvl5pPr marL="1134222" indent="0">
              <a:buNone/>
              <a:defRPr sz="992">
                <a:solidFill>
                  <a:schemeClr val="tx1">
                    <a:tint val="82000"/>
                  </a:schemeClr>
                </a:solidFill>
              </a:defRPr>
            </a:lvl5pPr>
            <a:lvl6pPr marL="1417777" indent="0">
              <a:buNone/>
              <a:defRPr sz="992">
                <a:solidFill>
                  <a:schemeClr val="tx1">
                    <a:tint val="82000"/>
                  </a:schemeClr>
                </a:solidFill>
              </a:defRPr>
            </a:lvl6pPr>
            <a:lvl7pPr marL="1701333" indent="0">
              <a:buNone/>
              <a:defRPr sz="992">
                <a:solidFill>
                  <a:schemeClr val="tx1">
                    <a:tint val="82000"/>
                  </a:schemeClr>
                </a:solidFill>
              </a:defRPr>
            </a:lvl7pPr>
            <a:lvl8pPr marL="1984888" indent="0">
              <a:buNone/>
              <a:defRPr sz="992">
                <a:solidFill>
                  <a:schemeClr val="tx1">
                    <a:tint val="82000"/>
                  </a:schemeClr>
                </a:solidFill>
              </a:defRPr>
            </a:lvl8pPr>
            <a:lvl9pPr marL="2268444" indent="0">
              <a:buNone/>
              <a:defRPr sz="992">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B9D9B5D-F888-2844-1ED3-56C83FD7DCA5}"/>
              </a:ext>
            </a:extLst>
          </p:cNvPr>
          <p:cNvSpPr>
            <a:spLocks noGrp="1"/>
          </p:cNvSpPr>
          <p:nvPr>
            <p:ph type="dt" sz="half" idx="10"/>
          </p:nvPr>
        </p:nvSpPr>
        <p:spPr/>
        <p:txBody>
          <a:bodyPr/>
          <a:lstStyle/>
          <a:p>
            <a:fld id="{AC7361A8-BE23-4FB0-9C3B-F8234A2115D9}" type="datetimeFigureOut">
              <a:rPr kumimoji="1" lang="ja-JP" altLang="en-US" smtClean="0"/>
              <a:t>2025/12/19</a:t>
            </a:fld>
            <a:endParaRPr kumimoji="1" lang="ja-JP" altLang="en-US"/>
          </a:p>
        </p:txBody>
      </p:sp>
      <p:sp>
        <p:nvSpPr>
          <p:cNvPr id="5" name="フッター プレースホルダー 4">
            <a:extLst>
              <a:ext uri="{FF2B5EF4-FFF2-40B4-BE49-F238E27FC236}">
                <a16:creationId xmlns:a16="http://schemas.microsoft.com/office/drawing/2014/main" id="{509BE5FC-FF4C-A823-099B-A8746C823B4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15EAF91-4940-534C-1DAD-1730D9CB1C61}"/>
              </a:ext>
            </a:extLst>
          </p:cNvPr>
          <p:cNvSpPr>
            <a:spLocks noGrp="1"/>
          </p:cNvSpPr>
          <p:nvPr>
            <p:ph type="sldNum" sz="quarter" idx="12"/>
          </p:nvPr>
        </p:nvSpPr>
        <p:spPr/>
        <p:txBody>
          <a:bodyPr/>
          <a:lstStyle/>
          <a:p>
            <a:fld id="{0D7A2A38-3956-4512-B6B7-DC566D72EF3C}" type="slidenum">
              <a:rPr kumimoji="1" lang="ja-JP" altLang="en-US" smtClean="0"/>
              <a:t>‹#›</a:t>
            </a:fld>
            <a:endParaRPr kumimoji="1" lang="ja-JP" altLang="en-US"/>
          </a:p>
        </p:txBody>
      </p:sp>
    </p:spTree>
    <p:extLst>
      <p:ext uri="{BB962C8B-B14F-4D97-AF65-F5344CB8AC3E}">
        <p14:creationId xmlns:p14="http://schemas.microsoft.com/office/powerpoint/2010/main" val="22083442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1FEB0E-24D6-2580-1ED0-75C109BFC10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31BD050-F161-D890-65CE-1A91EFC98C43}"/>
              </a:ext>
            </a:extLst>
          </p:cNvPr>
          <p:cNvSpPr>
            <a:spLocks noGrp="1"/>
          </p:cNvSpPr>
          <p:nvPr>
            <p:ph sz="half" idx="1"/>
          </p:nvPr>
        </p:nvSpPr>
        <p:spPr>
          <a:xfrm>
            <a:off x="519837" y="2779430"/>
            <a:ext cx="3213537" cy="6624711"/>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58CFB880-7AE2-BA56-4ADA-F53D592DCE55}"/>
              </a:ext>
            </a:extLst>
          </p:cNvPr>
          <p:cNvSpPr>
            <a:spLocks noGrp="1"/>
          </p:cNvSpPr>
          <p:nvPr>
            <p:ph sz="half" idx="2"/>
          </p:nvPr>
        </p:nvSpPr>
        <p:spPr>
          <a:xfrm>
            <a:off x="3827889" y="2779430"/>
            <a:ext cx="3213537" cy="6624711"/>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486ADD8-DEAF-0FCE-0050-2EC63DD60D28}"/>
              </a:ext>
            </a:extLst>
          </p:cNvPr>
          <p:cNvSpPr>
            <a:spLocks noGrp="1"/>
          </p:cNvSpPr>
          <p:nvPr>
            <p:ph type="dt" sz="half" idx="10"/>
          </p:nvPr>
        </p:nvSpPr>
        <p:spPr/>
        <p:txBody>
          <a:bodyPr/>
          <a:lstStyle/>
          <a:p>
            <a:fld id="{AC7361A8-BE23-4FB0-9C3B-F8234A2115D9}" type="datetimeFigureOut">
              <a:rPr kumimoji="1" lang="ja-JP" altLang="en-US" smtClean="0"/>
              <a:t>2025/12/19</a:t>
            </a:fld>
            <a:endParaRPr kumimoji="1" lang="ja-JP" altLang="en-US"/>
          </a:p>
        </p:txBody>
      </p:sp>
      <p:sp>
        <p:nvSpPr>
          <p:cNvPr id="6" name="フッター プレースホルダー 5">
            <a:extLst>
              <a:ext uri="{FF2B5EF4-FFF2-40B4-BE49-F238E27FC236}">
                <a16:creationId xmlns:a16="http://schemas.microsoft.com/office/drawing/2014/main" id="{097AAAFB-5051-E9D7-B25F-C2B258E9730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7236DB8-B5E7-FED0-D20F-AC6999B69D5C}"/>
              </a:ext>
            </a:extLst>
          </p:cNvPr>
          <p:cNvSpPr>
            <a:spLocks noGrp="1"/>
          </p:cNvSpPr>
          <p:nvPr>
            <p:ph type="sldNum" sz="quarter" idx="12"/>
          </p:nvPr>
        </p:nvSpPr>
        <p:spPr/>
        <p:txBody>
          <a:bodyPr/>
          <a:lstStyle/>
          <a:p>
            <a:fld id="{0D7A2A38-3956-4512-B6B7-DC566D72EF3C}" type="slidenum">
              <a:rPr kumimoji="1" lang="ja-JP" altLang="en-US" smtClean="0"/>
              <a:t>‹#›</a:t>
            </a:fld>
            <a:endParaRPr kumimoji="1" lang="ja-JP" altLang="en-US"/>
          </a:p>
        </p:txBody>
      </p:sp>
    </p:spTree>
    <p:extLst>
      <p:ext uri="{BB962C8B-B14F-4D97-AF65-F5344CB8AC3E}">
        <p14:creationId xmlns:p14="http://schemas.microsoft.com/office/powerpoint/2010/main" val="38103480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9673F8-8F4A-411D-99D5-CF88684635EA}"/>
              </a:ext>
            </a:extLst>
          </p:cNvPr>
          <p:cNvSpPr>
            <a:spLocks noGrp="1"/>
          </p:cNvSpPr>
          <p:nvPr>
            <p:ph type="title"/>
          </p:nvPr>
        </p:nvSpPr>
        <p:spPr>
          <a:xfrm>
            <a:off x="520822" y="555887"/>
            <a:ext cx="6521589" cy="2018108"/>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62B91C8-A25B-CDEF-E45D-EA23F1230B8D}"/>
              </a:ext>
            </a:extLst>
          </p:cNvPr>
          <p:cNvSpPr>
            <a:spLocks noGrp="1"/>
          </p:cNvSpPr>
          <p:nvPr>
            <p:ph type="body" idx="1"/>
          </p:nvPr>
        </p:nvSpPr>
        <p:spPr>
          <a:xfrm>
            <a:off x="520822" y="2559493"/>
            <a:ext cx="3198768" cy="1254368"/>
          </a:xfrm>
        </p:spPr>
        <p:txBody>
          <a:bodyPr anchor="b"/>
          <a:lstStyle>
            <a:lvl1pPr marL="0" indent="0">
              <a:buNone/>
              <a:defRPr sz="1488" b="1"/>
            </a:lvl1pPr>
            <a:lvl2pPr marL="283555" indent="0">
              <a:buNone/>
              <a:defRPr sz="1240" b="1"/>
            </a:lvl2pPr>
            <a:lvl3pPr marL="567111" indent="0">
              <a:buNone/>
              <a:defRPr sz="1116" b="1"/>
            </a:lvl3pPr>
            <a:lvl4pPr marL="850666" indent="0">
              <a:buNone/>
              <a:defRPr sz="992" b="1"/>
            </a:lvl4pPr>
            <a:lvl5pPr marL="1134222" indent="0">
              <a:buNone/>
              <a:defRPr sz="992" b="1"/>
            </a:lvl5pPr>
            <a:lvl6pPr marL="1417777" indent="0">
              <a:buNone/>
              <a:defRPr sz="992" b="1"/>
            </a:lvl6pPr>
            <a:lvl7pPr marL="1701333" indent="0">
              <a:buNone/>
              <a:defRPr sz="992" b="1"/>
            </a:lvl7pPr>
            <a:lvl8pPr marL="1984888" indent="0">
              <a:buNone/>
              <a:defRPr sz="992" b="1"/>
            </a:lvl8pPr>
            <a:lvl9pPr marL="2268444" indent="0">
              <a:buNone/>
              <a:defRPr sz="992"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0755550-C87F-1F05-F9C1-48FF3C62B08D}"/>
              </a:ext>
            </a:extLst>
          </p:cNvPr>
          <p:cNvSpPr>
            <a:spLocks noGrp="1"/>
          </p:cNvSpPr>
          <p:nvPr>
            <p:ph sz="half" idx="2"/>
          </p:nvPr>
        </p:nvSpPr>
        <p:spPr>
          <a:xfrm>
            <a:off x="520822" y="3813861"/>
            <a:ext cx="3198768" cy="560961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1B2EE71-4376-26D7-91B0-1714A3AF3536}"/>
              </a:ext>
            </a:extLst>
          </p:cNvPr>
          <p:cNvSpPr>
            <a:spLocks noGrp="1"/>
          </p:cNvSpPr>
          <p:nvPr>
            <p:ph type="body" sz="quarter" idx="3"/>
          </p:nvPr>
        </p:nvSpPr>
        <p:spPr>
          <a:xfrm>
            <a:off x="3827889" y="2559493"/>
            <a:ext cx="3214522" cy="1254368"/>
          </a:xfrm>
        </p:spPr>
        <p:txBody>
          <a:bodyPr anchor="b"/>
          <a:lstStyle>
            <a:lvl1pPr marL="0" indent="0">
              <a:buNone/>
              <a:defRPr sz="1488" b="1"/>
            </a:lvl1pPr>
            <a:lvl2pPr marL="283555" indent="0">
              <a:buNone/>
              <a:defRPr sz="1240" b="1"/>
            </a:lvl2pPr>
            <a:lvl3pPr marL="567111" indent="0">
              <a:buNone/>
              <a:defRPr sz="1116" b="1"/>
            </a:lvl3pPr>
            <a:lvl4pPr marL="850666" indent="0">
              <a:buNone/>
              <a:defRPr sz="992" b="1"/>
            </a:lvl4pPr>
            <a:lvl5pPr marL="1134222" indent="0">
              <a:buNone/>
              <a:defRPr sz="992" b="1"/>
            </a:lvl5pPr>
            <a:lvl6pPr marL="1417777" indent="0">
              <a:buNone/>
              <a:defRPr sz="992" b="1"/>
            </a:lvl6pPr>
            <a:lvl7pPr marL="1701333" indent="0">
              <a:buNone/>
              <a:defRPr sz="992" b="1"/>
            </a:lvl7pPr>
            <a:lvl8pPr marL="1984888" indent="0">
              <a:buNone/>
              <a:defRPr sz="992" b="1"/>
            </a:lvl8pPr>
            <a:lvl9pPr marL="2268444" indent="0">
              <a:buNone/>
              <a:defRPr sz="992"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907992D-E206-F007-8CCA-78BB148C6222}"/>
              </a:ext>
            </a:extLst>
          </p:cNvPr>
          <p:cNvSpPr>
            <a:spLocks noGrp="1"/>
          </p:cNvSpPr>
          <p:nvPr>
            <p:ph sz="quarter" idx="4"/>
          </p:nvPr>
        </p:nvSpPr>
        <p:spPr>
          <a:xfrm>
            <a:off x="3827889" y="3813861"/>
            <a:ext cx="3214522" cy="560961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C948734-DE07-D026-3103-B30980C8F1ED}"/>
              </a:ext>
            </a:extLst>
          </p:cNvPr>
          <p:cNvSpPr>
            <a:spLocks noGrp="1"/>
          </p:cNvSpPr>
          <p:nvPr>
            <p:ph type="dt" sz="half" idx="10"/>
          </p:nvPr>
        </p:nvSpPr>
        <p:spPr/>
        <p:txBody>
          <a:bodyPr/>
          <a:lstStyle/>
          <a:p>
            <a:fld id="{AC7361A8-BE23-4FB0-9C3B-F8234A2115D9}" type="datetimeFigureOut">
              <a:rPr kumimoji="1" lang="ja-JP" altLang="en-US" smtClean="0"/>
              <a:t>2025/12/19</a:t>
            </a:fld>
            <a:endParaRPr kumimoji="1" lang="ja-JP" altLang="en-US"/>
          </a:p>
        </p:txBody>
      </p:sp>
      <p:sp>
        <p:nvSpPr>
          <p:cNvPr id="8" name="フッター プレースホルダー 7">
            <a:extLst>
              <a:ext uri="{FF2B5EF4-FFF2-40B4-BE49-F238E27FC236}">
                <a16:creationId xmlns:a16="http://schemas.microsoft.com/office/drawing/2014/main" id="{29B840BD-C470-1E22-8342-28022694AAA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03A9D28F-F809-31CB-79A6-0DC99EA39C93}"/>
              </a:ext>
            </a:extLst>
          </p:cNvPr>
          <p:cNvSpPr>
            <a:spLocks noGrp="1"/>
          </p:cNvSpPr>
          <p:nvPr>
            <p:ph type="sldNum" sz="quarter" idx="12"/>
          </p:nvPr>
        </p:nvSpPr>
        <p:spPr/>
        <p:txBody>
          <a:bodyPr/>
          <a:lstStyle/>
          <a:p>
            <a:fld id="{0D7A2A38-3956-4512-B6B7-DC566D72EF3C}" type="slidenum">
              <a:rPr kumimoji="1" lang="ja-JP" altLang="en-US" smtClean="0"/>
              <a:t>‹#›</a:t>
            </a:fld>
            <a:endParaRPr kumimoji="1" lang="ja-JP" altLang="en-US"/>
          </a:p>
        </p:txBody>
      </p:sp>
    </p:spTree>
    <p:extLst>
      <p:ext uri="{BB962C8B-B14F-4D97-AF65-F5344CB8AC3E}">
        <p14:creationId xmlns:p14="http://schemas.microsoft.com/office/powerpoint/2010/main" val="42890823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40D927-5760-02A3-DC75-C06B463DEF9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110DC8F-2F85-72D2-AADA-119AB08C37F4}"/>
              </a:ext>
            </a:extLst>
          </p:cNvPr>
          <p:cNvSpPr>
            <a:spLocks noGrp="1"/>
          </p:cNvSpPr>
          <p:nvPr>
            <p:ph type="dt" sz="half" idx="10"/>
          </p:nvPr>
        </p:nvSpPr>
        <p:spPr/>
        <p:txBody>
          <a:bodyPr/>
          <a:lstStyle/>
          <a:p>
            <a:fld id="{AC7361A8-BE23-4FB0-9C3B-F8234A2115D9}" type="datetimeFigureOut">
              <a:rPr kumimoji="1" lang="ja-JP" altLang="en-US" smtClean="0"/>
              <a:t>2025/12/19</a:t>
            </a:fld>
            <a:endParaRPr kumimoji="1" lang="ja-JP" altLang="en-US"/>
          </a:p>
        </p:txBody>
      </p:sp>
      <p:sp>
        <p:nvSpPr>
          <p:cNvPr id="4" name="フッター プレースホルダー 3">
            <a:extLst>
              <a:ext uri="{FF2B5EF4-FFF2-40B4-BE49-F238E27FC236}">
                <a16:creationId xmlns:a16="http://schemas.microsoft.com/office/drawing/2014/main" id="{DCE7147D-AA38-2A2C-A8F4-2DAF2941F49C}"/>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1EA26A3-9466-EE28-7A7F-BE265E4236A9}"/>
              </a:ext>
            </a:extLst>
          </p:cNvPr>
          <p:cNvSpPr>
            <a:spLocks noGrp="1"/>
          </p:cNvSpPr>
          <p:nvPr>
            <p:ph type="sldNum" sz="quarter" idx="12"/>
          </p:nvPr>
        </p:nvSpPr>
        <p:spPr/>
        <p:txBody>
          <a:bodyPr/>
          <a:lstStyle/>
          <a:p>
            <a:fld id="{0D7A2A38-3956-4512-B6B7-DC566D72EF3C}" type="slidenum">
              <a:rPr kumimoji="1" lang="ja-JP" altLang="en-US" smtClean="0"/>
              <a:t>‹#›</a:t>
            </a:fld>
            <a:endParaRPr kumimoji="1" lang="ja-JP" altLang="en-US"/>
          </a:p>
        </p:txBody>
      </p:sp>
    </p:spTree>
    <p:extLst>
      <p:ext uri="{BB962C8B-B14F-4D97-AF65-F5344CB8AC3E}">
        <p14:creationId xmlns:p14="http://schemas.microsoft.com/office/powerpoint/2010/main" val="3536060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AF81C3-997D-F686-1A9E-9C16E81ED85D}"/>
              </a:ext>
            </a:extLst>
          </p:cNvPr>
          <p:cNvSpPr>
            <a:spLocks noGrp="1"/>
          </p:cNvSpPr>
          <p:nvPr>
            <p:ph type="title"/>
          </p:nvPr>
        </p:nvSpPr>
        <p:spPr>
          <a:xfrm>
            <a:off x="515938" y="2603500"/>
            <a:ext cx="6521450" cy="4343400"/>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DD96424-2311-B6F5-B623-678D8046508D}"/>
              </a:ext>
            </a:extLst>
          </p:cNvPr>
          <p:cNvSpPr>
            <a:spLocks noGrp="1"/>
          </p:cNvSpPr>
          <p:nvPr>
            <p:ph type="body" idx="1"/>
          </p:nvPr>
        </p:nvSpPr>
        <p:spPr>
          <a:xfrm>
            <a:off x="515938" y="6986588"/>
            <a:ext cx="6521450" cy="228441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5DA3506-D806-9DCB-6EB7-35A36340C2CE}"/>
              </a:ext>
            </a:extLst>
          </p:cNvPr>
          <p:cNvSpPr>
            <a:spLocks noGrp="1"/>
          </p:cNvSpPr>
          <p:nvPr>
            <p:ph type="dt" sz="half" idx="10"/>
          </p:nvPr>
        </p:nvSpPr>
        <p:spPr/>
        <p:txBody>
          <a:bodyPr/>
          <a:lstStyle/>
          <a:p>
            <a:fld id="{AC7361A8-BE23-4FB0-9C3B-F8234A2115D9}" type="datetimeFigureOut">
              <a:rPr kumimoji="1" lang="ja-JP" altLang="en-US" smtClean="0"/>
              <a:t>2025/12/19</a:t>
            </a:fld>
            <a:endParaRPr kumimoji="1" lang="ja-JP" altLang="en-US"/>
          </a:p>
        </p:txBody>
      </p:sp>
      <p:sp>
        <p:nvSpPr>
          <p:cNvPr id="5" name="フッター プレースホルダー 4">
            <a:extLst>
              <a:ext uri="{FF2B5EF4-FFF2-40B4-BE49-F238E27FC236}">
                <a16:creationId xmlns:a16="http://schemas.microsoft.com/office/drawing/2014/main" id="{4A5FB9D1-8DF9-ECBB-582B-AEEBBB1CD03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EA5080A-D5D2-4141-DBD0-3EA39346BC43}"/>
              </a:ext>
            </a:extLst>
          </p:cNvPr>
          <p:cNvSpPr>
            <a:spLocks noGrp="1"/>
          </p:cNvSpPr>
          <p:nvPr>
            <p:ph type="sldNum" sz="quarter" idx="12"/>
          </p:nvPr>
        </p:nvSpPr>
        <p:spPr/>
        <p:txBody>
          <a:bodyPr/>
          <a:lstStyle/>
          <a:p>
            <a:fld id="{0D7A2A38-3956-4512-B6B7-DC566D72EF3C}" type="slidenum">
              <a:rPr kumimoji="1" lang="ja-JP" altLang="en-US" smtClean="0"/>
              <a:t>‹#›</a:t>
            </a:fld>
            <a:endParaRPr kumimoji="1" lang="ja-JP" altLang="en-US"/>
          </a:p>
        </p:txBody>
      </p:sp>
    </p:spTree>
    <p:extLst>
      <p:ext uri="{BB962C8B-B14F-4D97-AF65-F5344CB8AC3E}">
        <p14:creationId xmlns:p14="http://schemas.microsoft.com/office/powerpoint/2010/main" val="701764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436AB0C-CDD6-CB4A-B639-1CFC96F67439}"/>
              </a:ext>
            </a:extLst>
          </p:cNvPr>
          <p:cNvSpPr>
            <a:spLocks noGrp="1"/>
          </p:cNvSpPr>
          <p:nvPr>
            <p:ph type="dt" sz="half" idx="10"/>
          </p:nvPr>
        </p:nvSpPr>
        <p:spPr/>
        <p:txBody>
          <a:bodyPr/>
          <a:lstStyle/>
          <a:p>
            <a:fld id="{AC7361A8-BE23-4FB0-9C3B-F8234A2115D9}" type="datetimeFigureOut">
              <a:rPr kumimoji="1" lang="ja-JP" altLang="en-US" smtClean="0"/>
              <a:t>2025/12/19</a:t>
            </a:fld>
            <a:endParaRPr kumimoji="1" lang="ja-JP" altLang="en-US"/>
          </a:p>
        </p:txBody>
      </p:sp>
      <p:sp>
        <p:nvSpPr>
          <p:cNvPr id="3" name="フッター プレースホルダー 2">
            <a:extLst>
              <a:ext uri="{FF2B5EF4-FFF2-40B4-BE49-F238E27FC236}">
                <a16:creationId xmlns:a16="http://schemas.microsoft.com/office/drawing/2014/main" id="{20D412D6-3862-D15B-DB54-E4B1BC5C5A97}"/>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825FCB1-942F-0BE7-8DE5-CF959A10B234}"/>
              </a:ext>
            </a:extLst>
          </p:cNvPr>
          <p:cNvSpPr>
            <a:spLocks noGrp="1"/>
          </p:cNvSpPr>
          <p:nvPr>
            <p:ph type="sldNum" sz="quarter" idx="12"/>
          </p:nvPr>
        </p:nvSpPr>
        <p:spPr/>
        <p:txBody>
          <a:bodyPr/>
          <a:lstStyle/>
          <a:p>
            <a:fld id="{0D7A2A38-3956-4512-B6B7-DC566D72EF3C}" type="slidenum">
              <a:rPr kumimoji="1" lang="ja-JP" altLang="en-US" smtClean="0"/>
              <a:t>‹#›</a:t>
            </a:fld>
            <a:endParaRPr kumimoji="1" lang="ja-JP" altLang="en-US"/>
          </a:p>
        </p:txBody>
      </p:sp>
    </p:spTree>
    <p:extLst>
      <p:ext uri="{BB962C8B-B14F-4D97-AF65-F5344CB8AC3E}">
        <p14:creationId xmlns:p14="http://schemas.microsoft.com/office/powerpoint/2010/main" val="23131931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B7D4C9-12ED-8F05-0C84-B79EE2CD9E04}"/>
              </a:ext>
            </a:extLst>
          </p:cNvPr>
          <p:cNvSpPr>
            <a:spLocks noGrp="1"/>
          </p:cNvSpPr>
          <p:nvPr>
            <p:ph type="title"/>
          </p:nvPr>
        </p:nvSpPr>
        <p:spPr>
          <a:xfrm>
            <a:off x="520822" y="696066"/>
            <a:ext cx="2438704" cy="2436231"/>
          </a:xfrm>
        </p:spPr>
        <p:txBody>
          <a:bodyPr anchor="b"/>
          <a:lstStyle>
            <a:lvl1pPr>
              <a:defRPr sz="1985"/>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303292F-C327-80D8-94D0-4D13FD86D399}"/>
              </a:ext>
            </a:extLst>
          </p:cNvPr>
          <p:cNvSpPr>
            <a:spLocks noGrp="1"/>
          </p:cNvSpPr>
          <p:nvPr>
            <p:ph idx="1"/>
          </p:nvPr>
        </p:nvSpPr>
        <p:spPr>
          <a:xfrm>
            <a:off x="3214522" y="1503310"/>
            <a:ext cx="3827889" cy="7419869"/>
          </a:xfrm>
        </p:spPr>
        <p:txBody>
          <a:bodyPr/>
          <a:lstStyle>
            <a:lvl1pPr>
              <a:defRPr sz="1985"/>
            </a:lvl1pPr>
            <a:lvl2pPr>
              <a:defRPr sz="1737"/>
            </a:lvl2pPr>
            <a:lvl3pPr>
              <a:defRPr sz="1488"/>
            </a:lvl3pPr>
            <a:lvl4pPr>
              <a:defRPr sz="1240"/>
            </a:lvl4pPr>
            <a:lvl5pPr>
              <a:defRPr sz="1240"/>
            </a:lvl5pPr>
            <a:lvl6pPr>
              <a:defRPr sz="1240"/>
            </a:lvl6pPr>
            <a:lvl7pPr>
              <a:defRPr sz="1240"/>
            </a:lvl7pPr>
            <a:lvl8pPr>
              <a:defRPr sz="1240"/>
            </a:lvl8pPr>
            <a:lvl9pPr>
              <a:defRPr sz="124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7EDE02C-2253-A707-70A9-BCE2923322CC}"/>
              </a:ext>
            </a:extLst>
          </p:cNvPr>
          <p:cNvSpPr>
            <a:spLocks noGrp="1"/>
          </p:cNvSpPr>
          <p:nvPr>
            <p:ph type="body" sz="half" idx="2"/>
          </p:nvPr>
        </p:nvSpPr>
        <p:spPr>
          <a:xfrm>
            <a:off x="520822" y="3132296"/>
            <a:ext cx="2438704" cy="5802967"/>
          </a:xfrm>
        </p:spPr>
        <p:txBody>
          <a:bodyPr/>
          <a:lstStyle>
            <a:lvl1pPr marL="0" indent="0">
              <a:buNone/>
              <a:defRPr sz="992"/>
            </a:lvl1pPr>
            <a:lvl2pPr marL="283555" indent="0">
              <a:buNone/>
              <a:defRPr sz="868"/>
            </a:lvl2pPr>
            <a:lvl3pPr marL="567111" indent="0">
              <a:buNone/>
              <a:defRPr sz="744"/>
            </a:lvl3pPr>
            <a:lvl4pPr marL="850666" indent="0">
              <a:buNone/>
              <a:defRPr sz="620"/>
            </a:lvl4pPr>
            <a:lvl5pPr marL="1134222" indent="0">
              <a:buNone/>
              <a:defRPr sz="620"/>
            </a:lvl5pPr>
            <a:lvl6pPr marL="1417777" indent="0">
              <a:buNone/>
              <a:defRPr sz="620"/>
            </a:lvl6pPr>
            <a:lvl7pPr marL="1701333" indent="0">
              <a:buNone/>
              <a:defRPr sz="620"/>
            </a:lvl7pPr>
            <a:lvl8pPr marL="1984888" indent="0">
              <a:buNone/>
              <a:defRPr sz="620"/>
            </a:lvl8pPr>
            <a:lvl9pPr marL="2268444" indent="0">
              <a:buNone/>
              <a:defRPr sz="62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51EBF5B-45B2-4CAC-7604-859EB3BA5815}"/>
              </a:ext>
            </a:extLst>
          </p:cNvPr>
          <p:cNvSpPr>
            <a:spLocks noGrp="1"/>
          </p:cNvSpPr>
          <p:nvPr>
            <p:ph type="dt" sz="half" idx="10"/>
          </p:nvPr>
        </p:nvSpPr>
        <p:spPr/>
        <p:txBody>
          <a:bodyPr/>
          <a:lstStyle/>
          <a:p>
            <a:fld id="{AC7361A8-BE23-4FB0-9C3B-F8234A2115D9}" type="datetimeFigureOut">
              <a:rPr kumimoji="1" lang="ja-JP" altLang="en-US" smtClean="0"/>
              <a:t>2025/12/19</a:t>
            </a:fld>
            <a:endParaRPr kumimoji="1" lang="ja-JP" altLang="en-US"/>
          </a:p>
        </p:txBody>
      </p:sp>
      <p:sp>
        <p:nvSpPr>
          <p:cNvPr id="6" name="フッター プレースホルダー 5">
            <a:extLst>
              <a:ext uri="{FF2B5EF4-FFF2-40B4-BE49-F238E27FC236}">
                <a16:creationId xmlns:a16="http://schemas.microsoft.com/office/drawing/2014/main" id="{6A267332-B523-832B-CBA8-806621BDE35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C8C75F3-486A-23FC-12AF-65A6A885D31C}"/>
              </a:ext>
            </a:extLst>
          </p:cNvPr>
          <p:cNvSpPr>
            <a:spLocks noGrp="1"/>
          </p:cNvSpPr>
          <p:nvPr>
            <p:ph type="sldNum" sz="quarter" idx="12"/>
          </p:nvPr>
        </p:nvSpPr>
        <p:spPr/>
        <p:txBody>
          <a:bodyPr/>
          <a:lstStyle/>
          <a:p>
            <a:fld id="{0D7A2A38-3956-4512-B6B7-DC566D72EF3C}" type="slidenum">
              <a:rPr kumimoji="1" lang="ja-JP" altLang="en-US" smtClean="0"/>
              <a:t>‹#›</a:t>
            </a:fld>
            <a:endParaRPr kumimoji="1" lang="ja-JP" altLang="en-US"/>
          </a:p>
        </p:txBody>
      </p:sp>
    </p:spTree>
    <p:extLst>
      <p:ext uri="{BB962C8B-B14F-4D97-AF65-F5344CB8AC3E}">
        <p14:creationId xmlns:p14="http://schemas.microsoft.com/office/powerpoint/2010/main" val="33672599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ABBE91-0E87-6514-1423-3DDD0A8E0112}"/>
              </a:ext>
            </a:extLst>
          </p:cNvPr>
          <p:cNvSpPr>
            <a:spLocks noGrp="1"/>
          </p:cNvSpPr>
          <p:nvPr>
            <p:ph type="title"/>
          </p:nvPr>
        </p:nvSpPr>
        <p:spPr>
          <a:xfrm>
            <a:off x="520822" y="696066"/>
            <a:ext cx="2438704" cy="2436231"/>
          </a:xfrm>
        </p:spPr>
        <p:txBody>
          <a:bodyPr anchor="b"/>
          <a:lstStyle>
            <a:lvl1pPr>
              <a:defRPr sz="1985"/>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8D6D9BA-D919-9DB4-386F-95D8146987F5}"/>
              </a:ext>
            </a:extLst>
          </p:cNvPr>
          <p:cNvSpPr>
            <a:spLocks noGrp="1"/>
          </p:cNvSpPr>
          <p:nvPr>
            <p:ph type="pic" idx="1"/>
          </p:nvPr>
        </p:nvSpPr>
        <p:spPr>
          <a:xfrm>
            <a:off x="3214522" y="1503310"/>
            <a:ext cx="3827889" cy="7419869"/>
          </a:xfrm>
        </p:spPr>
        <p:txBody>
          <a:bodyPr/>
          <a:lstStyle>
            <a:lvl1pPr marL="0" indent="0">
              <a:buNone/>
              <a:defRPr sz="1985"/>
            </a:lvl1pPr>
            <a:lvl2pPr marL="283555" indent="0">
              <a:buNone/>
              <a:defRPr sz="1737"/>
            </a:lvl2pPr>
            <a:lvl3pPr marL="567111" indent="0">
              <a:buNone/>
              <a:defRPr sz="1488"/>
            </a:lvl3pPr>
            <a:lvl4pPr marL="850666" indent="0">
              <a:buNone/>
              <a:defRPr sz="1240"/>
            </a:lvl4pPr>
            <a:lvl5pPr marL="1134222" indent="0">
              <a:buNone/>
              <a:defRPr sz="1240"/>
            </a:lvl5pPr>
            <a:lvl6pPr marL="1417777" indent="0">
              <a:buNone/>
              <a:defRPr sz="1240"/>
            </a:lvl6pPr>
            <a:lvl7pPr marL="1701333" indent="0">
              <a:buNone/>
              <a:defRPr sz="1240"/>
            </a:lvl7pPr>
            <a:lvl8pPr marL="1984888" indent="0">
              <a:buNone/>
              <a:defRPr sz="1240"/>
            </a:lvl8pPr>
            <a:lvl9pPr marL="2268444" indent="0">
              <a:buNone/>
              <a:defRPr sz="1240"/>
            </a:lvl9pPr>
          </a:lstStyle>
          <a:p>
            <a:endParaRPr kumimoji="1" lang="ja-JP" altLang="en-US"/>
          </a:p>
        </p:txBody>
      </p:sp>
      <p:sp>
        <p:nvSpPr>
          <p:cNvPr id="4" name="テキスト プレースホルダー 3">
            <a:extLst>
              <a:ext uri="{FF2B5EF4-FFF2-40B4-BE49-F238E27FC236}">
                <a16:creationId xmlns:a16="http://schemas.microsoft.com/office/drawing/2014/main" id="{F8AA0510-72B1-F415-83BF-F5D95F84DC14}"/>
              </a:ext>
            </a:extLst>
          </p:cNvPr>
          <p:cNvSpPr>
            <a:spLocks noGrp="1"/>
          </p:cNvSpPr>
          <p:nvPr>
            <p:ph type="body" sz="half" idx="2"/>
          </p:nvPr>
        </p:nvSpPr>
        <p:spPr>
          <a:xfrm>
            <a:off x="520822" y="3132296"/>
            <a:ext cx="2438704" cy="5802967"/>
          </a:xfrm>
        </p:spPr>
        <p:txBody>
          <a:bodyPr/>
          <a:lstStyle>
            <a:lvl1pPr marL="0" indent="0">
              <a:buNone/>
              <a:defRPr sz="992"/>
            </a:lvl1pPr>
            <a:lvl2pPr marL="283555" indent="0">
              <a:buNone/>
              <a:defRPr sz="868"/>
            </a:lvl2pPr>
            <a:lvl3pPr marL="567111" indent="0">
              <a:buNone/>
              <a:defRPr sz="744"/>
            </a:lvl3pPr>
            <a:lvl4pPr marL="850666" indent="0">
              <a:buNone/>
              <a:defRPr sz="620"/>
            </a:lvl4pPr>
            <a:lvl5pPr marL="1134222" indent="0">
              <a:buNone/>
              <a:defRPr sz="620"/>
            </a:lvl5pPr>
            <a:lvl6pPr marL="1417777" indent="0">
              <a:buNone/>
              <a:defRPr sz="620"/>
            </a:lvl6pPr>
            <a:lvl7pPr marL="1701333" indent="0">
              <a:buNone/>
              <a:defRPr sz="620"/>
            </a:lvl7pPr>
            <a:lvl8pPr marL="1984888" indent="0">
              <a:buNone/>
              <a:defRPr sz="620"/>
            </a:lvl8pPr>
            <a:lvl9pPr marL="2268444" indent="0">
              <a:buNone/>
              <a:defRPr sz="62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0A1CFBF-6583-97FE-2918-0B642FC730B3}"/>
              </a:ext>
            </a:extLst>
          </p:cNvPr>
          <p:cNvSpPr>
            <a:spLocks noGrp="1"/>
          </p:cNvSpPr>
          <p:nvPr>
            <p:ph type="dt" sz="half" idx="10"/>
          </p:nvPr>
        </p:nvSpPr>
        <p:spPr/>
        <p:txBody>
          <a:bodyPr/>
          <a:lstStyle/>
          <a:p>
            <a:fld id="{AC7361A8-BE23-4FB0-9C3B-F8234A2115D9}" type="datetimeFigureOut">
              <a:rPr kumimoji="1" lang="ja-JP" altLang="en-US" smtClean="0"/>
              <a:t>2025/12/19</a:t>
            </a:fld>
            <a:endParaRPr kumimoji="1" lang="ja-JP" altLang="en-US"/>
          </a:p>
        </p:txBody>
      </p:sp>
      <p:sp>
        <p:nvSpPr>
          <p:cNvPr id="6" name="フッター プレースホルダー 5">
            <a:extLst>
              <a:ext uri="{FF2B5EF4-FFF2-40B4-BE49-F238E27FC236}">
                <a16:creationId xmlns:a16="http://schemas.microsoft.com/office/drawing/2014/main" id="{B2A74891-591B-3115-14A8-026C6F34A29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CB8B27F-2B1D-09C3-152C-0FDB6FB3C6DA}"/>
              </a:ext>
            </a:extLst>
          </p:cNvPr>
          <p:cNvSpPr>
            <a:spLocks noGrp="1"/>
          </p:cNvSpPr>
          <p:nvPr>
            <p:ph type="sldNum" sz="quarter" idx="12"/>
          </p:nvPr>
        </p:nvSpPr>
        <p:spPr/>
        <p:txBody>
          <a:bodyPr/>
          <a:lstStyle/>
          <a:p>
            <a:fld id="{0D7A2A38-3956-4512-B6B7-DC566D72EF3C}" type="slidenum">
              <a:rPr kumimoji="1" lang="ja-JP" altLang="en-US" smtClean="0"/>
              <a:t>‹#›</a:t>
            </a:fld>
            <a:endParaRPr kumimoji="1" lang="ja-JP" altLang="en-US"/>
          </a:p>
        </p:txBody>
      </p:sp>
    </p:spTree>
    <p:extLst>
      <p:ext uri="{BB962C8B-B14F-4D97-AF65-F5344CB8AC3E}">
        <p14:creationId xmlns:p14="http://schemas.microsoft.com/office/powerpoint/2010/main" val="11754824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74C499-0C63-DC72-B0ED-864A69E5CC2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2A28AED-4B70-F33F-5CD4-D7C5EAF22AA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02F474D-4593-7171-8358-E4F9AE7455C1}"/>
              </a:ext>
            </a:extLst>
          </p:cNvPr>
          <p:cNvSpPr>
            <a:spLocks noGrp="1"/>
          </p:cNvSpPr>
          <p:nvPr>
            <p:ph type="dt" sz="half" idx="10"/>
          </p:nvPr>
        </p:nvSpPr>
        <p:spPr/>
        <p:txBody>
          <a:bodyPr/>
          <a:lstStyle/>
          <a:p>
            <a:fld id="{AC7361A8-BE23-4FB0-9C3B-F8234A2115D9}" type="datetimeFigureOut">
              <a:rPr kumimoji="1" lang="ja-JP" altLang="en-US" smtClean="0"/>
              <a:t>2025/12/19</a:t>
            </a:fld>
            <a:endParaRPr kumimoji="1" lang="ja-JP" altLang="en-US"/>
          </a:p>
        </p:txBody>
      </p:sp>
      <p:sp>
        <p:nvSpPr>
          <p:cNvPr id="5" name="フッター プレースホルダー 4">
            <a:extLst>
              <a:ext uri="{FF2B5EF4-FFF2-40B4-BE49-F238E27FC236}">
                <a16:creationId xmlns:a16="http://schemas.microsoft.com/office/drawing/2014/main" id="{ED8BDF55-C710-E89F-28E4-FE070460996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5C77AD7-4297-A742-D122-CE3B708C0DB5}"/>
              </a:ext>
            </a:extLst>
          </p:cNvPr>
          <p:cNvSpPr>
            <a:spLocks noGrp="1"/>
          </p:cNvSpPr>
          <p:nvPr>
            <p:ph type="sldNum" sz="quarter" idx="12"/>
          </p:nvPr>
        </p:nvSpPr>
        <p:spPr/>
        <p:txBody>
          <a:bodyPr/>
          <a:lstStyle/>
          <a:p>
            <a:fld id="{0D7A2A38-3956-4512-B6B7-DC566D72EF3C}" type="slidenum">
              <a:rPr kumimoji="1" lang="ja-JP" altLang="en-US" smtClean="0"/>
              <a:t>‹#›</a:t>
            </a:fld>
            <a:endParaRPr kumimoji="1" lang="ja-JP" altLang="en-US"/>
          </a:p>
        </p:txBody>
      </p:sp>
    </p:spTree>
    <p:extLst>
      <p:ext uri="{BB962C8B-B14F-4D97-AF65-F5344CB8AC3E}">
        <p14:creationId xmlns:p14="http://schemas.microsoft.com/office/powerpoint/2010/main" val="16546072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FFBEC36-AD30-63D5-2F2C-402824D3079F}"/>
              </a:ext>
            </a:extLst>
          </p:cNvPr>
          <p:cNvSpPr>
            <a:spLocks noGrp="1"/>
          </p:cNvSpPr>
          <p:nvPr>
            <p:ph type="title" orient="vert"/>
          </p:nvPr>
        </p:nvSpPr>
        <p:spPr>
          <a:xfrm>
            <a:off x="5411029" y="555886"/>
            <a:ext cx="1630397" cy="8848255"/>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0943710-D5A9-17E7-9C2A-1BF36C691E35}"/>
              </a:ext>
            </a:extLst>
          </p:cNvPr>
          <p:cNvSpPr>
            <a:spLocks noGrp="1"/>
          </p:cNvSpPr>
          <p:nvPr>
            <p:ph type="body" orient="vert" idx="1"/>
          </p:nvPr>
        </p:nvSpPr>
        <p:spPr>
          <a:xfrm>
            <a:off x="519837" y="555886"/>
            <a:ext cx="4796676" cy="884825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82DFD7E-5F1A-0D0A-10F8-B41A23D363BB}"/>
              </a:ext>
            </a:extLst>
          </p:cNvPr>
          <p:cNvSpPr>
            <a:spLocks noGrp="1"/>
          </p:cNvSpPr>
          <p:nvPr>
            <p:ph type="dt" sz="half" idx="10"/>
          </p:nvPr>
        </p:nvSpPr>
        <p:spPr/>
        <p:txBody>
          <a:bodyPr/>
          <a:lstStyle/>
          <a:p>
            <a:fld id="{AC7361A8-BE23-4FB0-9C3B-F8234A2115D9}" type="datetimeFigureOut">
              <a:rPr kumimoji="1" lang="ja-JP" altLang="en-US" smtClean="0"/>
              <a:t>2025/12/19</a:t>
            </a:fld>
            <a:endParaRPr kumimoji="1" lang="ja-JP" altLang="en-US"/>
          </a:p>
        </p:txBody>
      </p:sp>
      <p:sp>
        <p:nvSpPr>
          <p:cNvPr id="5" name="フッター プレースホルダー 4">
            <a:extLst>
              <a:ext uri="{FF2B5EF4-FFF2-40B4-BE49-F238E27FC236}">
                <a16:creationId xmlns:a16="http://schemas.microsoft.com/office/drawing/2014/main" id="{51A9E802-E5C5-CB5E-CBA9-AFC6619E440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6EB4B4C-1ACE-1D5B-DC09-78EA3F4039E8}"/>
              </a:ext>
            </a:extLst>
          </p:cNvPr>
          <p:cNvSpPr>
            <a:spLocks noGrp="1"/>
          </p:cNvSpPr>
          <p:nvPr>
            <p:ph type="sldNum" sz="quarter" idx="12"/>
          </p:nvPr>
        </p:nvSpPr>
        <p:spPr/>
        <p:txBody>
          <a:bodyPr/>
          <a:lstStyle/>
          <a:p>
            <a:fld id="{0D7A2A38-3956-4512-B6B7-DC566D72EF3C}" type="slidenum">
              <a:rPr kumimoji="1" lang="ja-JP" altLang="en-US" smtClean="0"/>
              <a:t>‹#›</a:t>
            </a:fld>
            <a:endParaRPr kumimoji="1" lang="ja-JP" altLang="en-US"/>
          </a:p>
        </p:txBody>
      </p:sp>
    </p:spTree>
    <p:extLst>
      <p:ext uri="{BB962C8B-B14F-4D97-AF65-F5344CB8AC3E}">
        <p14:creationId xmlns:p14="http://schemas.microsoft.com/office/powerpoint/2010/main" val="37286707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タイトルのみ">
    <p:bg>
      <p:bgPr>
        <a:solidFill>
          <a:schemeClr val="bg1"/>
        </a:solidFill>
        <a:effectLst/>
      </p:bgPr>
    </p:bg>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58D06A02-D97E-BA37-214F-E38B65450C0F}"/>
              </a:ext>
            </a:extLst>
          </p:cNvPr>
          <p:cNvSpPr/>
          <p:nvPr userDrawn="1"/>
        </p:nvSpPr>
        <p:spPr bwMode="auto">
          <a:xfrm>
            <a:off x="-1" y="0"/>
            <a:ext cx="7561263" cy="431800"/>
          </a:xfrm>
          <a:prstGeom prst="rect">
            <a:avLst/>
          </a:prstGeom>
          <a:gradFill flip="none" rotWithShape="1">
            <a:gsLst>
              <a:gs pos="0">
                <a:schemeClr val="accent1">
                  <a:lumMod val="5000"/>
                  <a:lumOff val="95000"/>
                </a:schemeClr>
              </a:gs>
              <a:gs pos="100000">
                <a:srgbClr val="FFC000"/>
              </a:gs>
              <a:gs pos="100000">
                <a:srgbClr val="FCF1AE"/>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defTabSz="914400" rtl="0" eaLnBrk="1" fontAlgn="base" latinLnBrk="0" hangingPunct="1">
              <a:lnSpc>
                <a:spcPct val="100000"/>
              </a:lnSpc>
              <a:spcBef>
                <a:spcPct val="0"/>
              </a:spcBef>
              <a:spcAft>
                <a:spcPct val="0"/>
              </a:spcAft>
              <a:buClrTx/>
              <a:buSzTx/>
              <a:buFontTx/>
              <a:buNone/>
              <a:tabLst/>
            </a:pPr>
            <a:endPar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sp>
        <p:nvSpPr>
          <p:cNvPr id="2" name="Rectangle 6">
            <a:extLst>
              <a:ext uri="{FF2B5EF4-FFF2-40B4-BE49-F238E27FC236}">
                <a16:creationId xmlns:a16="http://schemas.microsoft.com/office/drawing/2014/main" id="{540276D4-792A-2B44-8E3D-6CD365310443}"/>
              </a:ext>
            </a:extLst>
          </p:cNvPr>
          <p:cNvSpPr txBox="1">
            <a:spLocks noChangeArrowheads="1"/>
          </p:cNvSpPr>
          <p:nvPr userDrawn="1"/>
        </p:nvSpPr>
        <p:spPr>
          <a:xfrm>
            <a:off x="3405883" y="10095282"/>
            <a:ext cx="747910" cy="345706"/>
          </a:xfrm>
          <a:prstGeom prst="rect">
            <a:avLst/>
          </a:prstGeom>
          <a:ln/>
        </p:spPr>
        <p:txBody>
          <a:bodyPr anchor="ctr"/>
          <a:lstStyle>
            <a:defPPr>
              <a:defRPr lang="ja-JP"/>
            </a:defPPr>
            <a:lvl1pPr algn="ctr" rtl="0" fontAlgn="base">
              <a:spcBef>
                <a:spcPct val="0"/>
              </a:spcBef>
              <a:spcAft>
                <a:spcPct val="0"/>
              </a:spcAft>
              <a:defRPr kumimoji="1" sz="1200" kern="1200">
                <a:solidFill>
                  <a:schemeClr val="tx1"/>
                </a:solidFill>
                <a:latin typeface="Meiryo UI" panose="020B0604030504040204" pitchFamily="50" charset="-128"/>
                <a:ea typeface="Meiryo UI" panose="020B0604030504040204" pitchFamily="50" charset="-128"/>
                <a:cs typeface="+mn-cs"/>
              </a:defRPr>
            </a:lvl1pPr>
            <a:lvl2pPr marL="471409" algn="l" rtl="0" fontAlgn="base">
              <a:spcBef>
                <a:spcPct val="0"/>
              </a:spcBef>
              <a:spcAft>
                <a:spcPct val="0"/>
              </a:spcAft>
              <a:defRPr kumimoji="1" sz="1000" kern="1200">
                <a:solidFill>
                  <a:schemeClr val="tx1"/>
                </a:solidFill>
                <a:latin typeface="Arial" charset="0"/>
                <a:ea typeface="ＭＳ Ｐゴシック" pitchFamily="50" charset="-128"/>
                <a:cs typeface="+mn-cs"/>
              </a:defRPr>
            </a:lvl2pPr>
            <a:lvl3pPr marL="942819" algn="l" rtl="0" fontAlgn="base">
              <a:spcBef>
                <a:spcPct val="0"/>
              </a:spcBef>
              <a:spcAft>
                <a:spcPct val="0"/>
              </a:spcAft>
              <a:defRPr kumimoji="1" sz="1000" kern="1200">
                <a:solidFill>
                  <a:schemeClr val="tx1"/>
                </a:solidFill>
                <a:latin typeface="Arial" charset="0"/>
                <a:ea typeface="ＭＳ Ｐゴシック" pitchFamily="50" charset="-128"/>
                <a:cs typeface="+mn-cs"/>
              </a:defRPr>
            </a:lvl3pPr>
            <a:lvl4pPr marL="1414228" algn="l" rtl="0" fontAlgn="base">
              <a:spcBef>
                <a:spcPct val="0"/>
              </a:spcBef>
              <a:spcAft>
                <a:spcPct val="0"/>
              </a:spcAft>
              <a:defRPr kumimoji="1" sz="1000" kern="1200">
                <a:solidFill>
                  <a:schemeClr val="tx1"/>
                </a:solidFill>
                <a:latin typeface="Arial" charset="0"/>
                <a:ea typeface="ＭＳ Ｐゴシック" pitchFamily="50" charset="-128"/>
                <a:cs typeface="+mn-cs"/>
              </a:defRPr>
            </a:lvl4pPr>
            <a:lvl5pPr marL="1885637" algn="l" rtl="0" fontAlgn="base">
              <a:spcBef>
                <a:spcPct val="0"/>
              </a:spcBef>
              <a:spcAft>
                <a:spcPct val="0"/>
              </a:spcAft>
              <a:defRPr kumimoji="1" sz="1000" kern="1200">
                <a:solidFill>
                  <a:schemeClr val="tx1"/>
                </a:solidFill>
                <a:latin typeface="Arial" charset="0"/>
                <a:ea typeface="ＭＳ Ｐゴシック" pitchFamily="50" charset="-128"/>
                <a:cs typeface="+mn-cs"/>
              </a:defRPr>
            </a:lvl5pPr>
            <a:lvl6pPr marL="2357047" algn="l" defTabSz="942819" rtl="0" eaLnBrk="1" latinLnBrk="0" hangingPunct="1">
              <a:defRPr kumimoji="1" sz="1000" kern="1200">
                <a:solidFill>
                  <a:schemeClr val="tx1"/>
                </a:solidFill>
                <a:latin typeface="Arial" charset="0"/>
                <a:ea typeface="ＭＳ Ｐゴシック" pitchFamily="50" charset="-128"/>
                <a:cs typeface="+mn-cs"/>
              </a:defRPr>
            </a:lvl6pPr>
            <a:lvl7pPr marL="2828456" algn="l" defTabSz="942819" rtl="0" eaLnBrk="1" latinLnBrk="0" hangingPunct="1">
              <a:defRPr kumimoji="1" sz="1000" kern="1200">
                <a:solidFill>
                  <a:schemeClr val="tx1"/>
                </a:solidFill>
                <a:latin typeface="Arial" charset="0"/>
                <a:ea typeface="ＭＳ Ｐゴシック" pitchFamily="50" charset="-128"/>
                <a:cs typeface="+mn-cs"/>
              </a:defRPr>
            </a:lvl7pPr>
            <a:lvl8pPr marL="3299866" algn="l" defTabSz="942819" rtl="0" eaLnBrk="1" latinLnBrk="0" hangingPunct="1">
              <a:defRPr kumimoji="1" sz="1000" kern="1200">
                <a:solidFill>
                  <a:schemeClr val="tx1"/>
                </a:solidFill>
                <a:latin typeface="Arial" charset="0"/>
                <a:ea typeface="ＭＳ Ｐゴシック" pitchFamily="50" charset="-128"/>
                <a:cs typeface="+mn-cs"/>
              </a:defRPr>
            </a:lvl8pPr>
            <a:lvl9pPr marL="3771275" algn="l" defTabSz="942819" rtl="0" eaLnBrk="1" latinLnBrk="0" hangingPunct="1">
              <a:defRPr kumimoji="1" sz="1000" kern="1200">
                <a:solidFill>
                  <a:schemeClr val="tx1"/>
                </a:solidFill>
                <a:latin typeface="Arial" charset="0"/>
                <a:ea typeface="ＭＳ Ｐゴシック" pitchFamily="50" charset="-128"/>
                <a:cs typeface="+mn-cs"/>
              </a:defRPr>
            </a:lvl9pPr>
          </a:lstStyle>
          <a:p>
            <a:pPr>
              <a:defRPr/>
            </a:pPr>
            <a:r>
              <a:rPr lang="ja-JP" altLang="en-US"/>
              <a:t>　</a:t>
            </a:r>
            <a:r>
              <a:rPr lang="en-US" altLang="ja-JP"/>
              <a:t>P</a:t>
            </a:r>
            <a:fld id="{FA72141B-BE44-43D8-A22B-F028EDF8211D}" type="slidenum">
              <a:rPr lang="ja-JP" altLang="en-US" smtClean="0"/>
              <a:pPr>
                <a:defRPr/>
              </a:pPr>
              <a:t>‹#›</a:t>
            </a:fld>
            <a:endParaRPr lang="en-US" altLang="ja-JP" dirty="0"/>
          </a:p>
        </p:txBody>
      </p:sp>
    </p:spTree>
    <p:extLst>
      <p:ext uri="{BB962C8B-B14F-4D97-AF65-F5344CB8AC3E}">
        <p14:creationId xmlns:p14="http://schemas.microsoft.com/office/powerpoint/2010/main" val="183125333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A6A0B2-D0F0-CCE6-B36D-90AF2CDBB75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8BEC6FF-3798-49F4-C8FB-1C03889F9D68}"/>
              </a:ext>
            </a:extLst>
          </p:cNvPr>
          <p:cNvSpPr>
            <a:spLocks noGrp="1"/>
          </p:cNvSpPr>
          <p:nvPr>
            <p:ph sz="half" idx="1"/>
          </p:nvPr>
        </p:nvSpPr>
        <p:spPr>
          <a:xfrm>
            <a:off x="519113" y="2779713"/>
            <a:ext cx="3184525" cy="662463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68E32D03-ED18-934B-6F55-91410A6BAD9B}"/>
              </a:ext>
            </a:extLst>
          </p:cNvPr>
          <p:cNvSpPr>
            <a:spLocks noGrp="1"/>
          </p:cNvSpPr>
          <p:nvPr>
            <p:ph sz="half" idx="2"/>
          </p:nvPr>
        </p:nvSpPr>
        <p:spPr>
          <a:xfrm>
            <a:off x="3856038" y="2779713"/>
            <a:ext cx="3186112" cy="662463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69631B9-4842-F5D7-2675-F3F3B92444A6}"/>
              </a:ext>
            </a:extLst>
          </p:cNvPr>
          <p:cNvSpPr>
            <a:spLocks noGrp="1"/>
          </p:cNvSpPr>
          <p:nvPr>
            <p:ph type="dt" sz="half" idx="10"/>
          </p:nvPr>
        </p:nvSpPr>
        <p:spPr/>
        <p:txBody>
          <a:bodyPr/>
          <a:lstStyle/>
          <a:p>
            <a:fld id="{AC7361A8-BE23-4FB0-9C3B-F8234A2115D9}" type="datetimeFigureOut">
              <a:rPr kumimoji="1" lang="ja-JP" altLang="en-US" smtClean="0"/>
              <a:t>2025/12/19</a:t>
            </a:fld>
            <a:endParaRPr kumimoji="1" lang="ja-JP" altLang="en-US"/>
          </a:p>
        </p:txBody>
      </p:sp>
      <p:sp>
        <p:nvSpPr>
          <p:cNvPr id="6" name="フッター プレースホルダー 5">
            <a:extLst>
              <a:ext uri="{FF2B5EF4-FFF2-40B4-BE49-F238E27FC236}">
                <a16:creationId xmlns:a16="http://schemas.microsoft.com/office/drawing/2014/main" id="{DF36ECAD-5A31-D863-335A-110516EF964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E6AC2C7-310F-6EC4-8F9F-1362862B3303}"/>
              </a:ext>
            </a:extLst>
          </p:cNvPr>
          <p:cNvSpPr>
            <a:spLocks noGrp="1"/>
          </p:cNvSpPr>
          <p:nvPr>
            <p:ph type="sldNum" sz="quarter" idx="12"/>
          </p:nvPr>
        </p:nvSpPr>
        <p:spPr/>
        <p:txBody>
          <a:bodyPr/>
          <a:lstStyle/>
          <a:p>
            <a:fld id="{0D7A2A38-3956-4512-B6B7-DC566D72EF3C}" type="slidenum">
              <a:rPr kumimoji="1" lang="ja-JP" altLang="en-US" smtClean="0"/>
              <a:t>‹#›</a:t>
            </a:fld>
            <a:endParaRPr kumimoji="1" lang="ja-JP" altLang="en-US"/>
          </a:p>
        </p:txBody>
      </p:sp>
    </p:spTree>
    <p:extLst>
      <p:ext uri="{BB962C8B-B14F-4D97-AF65-F5344CB8AC3E}">
        <p14:creationId xmlns:p14="http://schemas.microsoft.com/office/powerpoint/2010/main" val="2464674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E64807-6B82-6513-A811-C76DA9E38B08}"/>
              </a:ext>
            </a:extLst>
          </p:cNvPr>
          <p:cNvSpPr>
            <a:spLocks noGrp="1"/>
          </p:cNvSpPr>
          <p:nvPr>
            <p:ph type="title"/>
          </p:nvPr>
        </p:nvSpPr>
        <p:spPr>
          <a:xfrm>
            <a:off x="520700" y="555625"/>
            <a:ext cx="6521450" cy="201771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0BFF012-0E79-4110-7B9D-5AA8CEA9C237}"/>
              </a:ext>
            </a:extLst>
          </p:cNvPr>
          <p:cNvSpPr>
            <a:spLocks noGrp="1"/>
          </p:cNvSpPr>
          <p:nvPr>
            <p:ph type="body" idx="1"/>
          </p:nvPr>
        </p:nvSpPr>
        <p:spPr>
          <a:xfrm>
            <a:off x="520700" y="2559050"/>
            <a:ext cx="3198813" cy="1254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DB8C0346-4E46-DD21-359B-E9DABEF8029F}"/>
              </a:ext>
            </a:extLst>
          </p:cNvPr>
          <p:cNvSpPr>
            <a:spLocks noGrp="1"/>
          </p:cNvSpPr>
          <p:nvPr>
            <p:ph sz="half" idx="2"/>
          </p:nvPr>
        </p:nvSpPr>
        <p:spPr>
          <a:xfrm>
            <a:off x="520700" y="3813175"/>
            <a:ext cx="3198813" cy="561022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C9C3D14-22B4-AE12-3F8C-25E5E2B5ED3B}"/>
              </a:ext>
            </a:extLst>
          </p:cNvPr>
          <p:cNvSpPr>
            <a:spLocks noGrp="1"/>
          </p:cNvSpPr>
          <p:nvPr>
            <p:ph type="body" sz="quarter" idx="3"/>
          </p:nvPr>
        </p:nvSpPr>
        <p:spPr>
          <a:xfrm>
            <a:off x="3827463" y="2559050"/>
            <a:ext cx="3214687" cy="1254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AFF5E2D-7C58-A5D9-E6F9-CA40A3A62AC8}"/>
              </a:ext>
            </a:extLst>
          </p:cNvPr>
          <p:cNvSpPr>
            <a:spLocks noGrp="1"/>
          </p:cNvSpPr>
          <p:nvPr>
            <p:ph sz="quarter" idx="4"/>
          </p:nvPr>
        </p:nvSpPr>
        <p:spPr>
          <a:xfrm>
            <a:off x="3827463" y="3813175"/>
            <a:ext cx="3214687" cy="561022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F94C534-8CBF-BE65-6EDD-093A906B2F85}"/>
              </a:ext>
            </a:extLst>
          </p:cNvPr>
          <p:cNvSpPr>
            <a:spLocks noGrp="1"/>
          </p:cNvSpPr>
          <p:nvPr>
            <p:ph type="dt" sz="half" idx="10"/>
          </p:nvPr>
        </p:nvSpPr>
        <p:spPr/>
        <p:txBody>
          <a:bodyPr/>
          <a:lstStyle/>
          <a:p>
            <a:fld id="{AC7361A8-BE23-4FB0-9C3B-F8234A2115D9}" type="datetimeFigureOut">
              <a:rPr kumimoji="1" lang="ja-JP" altLang="en-US" smtClean="0"/>
              <a:t>2025/12/19</a:t>
            </a:fld>
            <a:endParaRPr kumimoji="1" lang="ja-JP" altLang="en-US"/>
          </a:p>
        </p:txBody>
      </p:sp>
      <p:sp>
        <p:nvSpPr>
          <p:cNvPr id="8" name="フッター プレースホルダー 7">
            <a:extLst>
              <a:ext uri="{FF2B5EF4-FFF2-40B4-BE49-F238E27FC236}">
                <a16:creationId xmlns:a16="http://schemas.microsoft.com/office/drawing/2014/main" id="{6D4525A4-4D76-4028-892C-0A2F839B6E4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F5D020F6-8B81-62B8-6A9C-9BE1769F602B}"/>
              </a:ext>
            </a:extLst>
          </p:cNvPr>
          <p:cNvSpPr>
            <a:spLocks noGrp="1"/>
          </p:cNvSpPr>
          <p:nvPr>
            <p:ph type="sldNum" sz="quarter" idx="12"/>
          </p:nvPr>
        </p:nvSpPr>
        <p:spPr/>
        <p:txBody>
          <a:bodyPr/>
          <a:lstStyle/>
          <a:p>
            <a:fld id="{0D7A2A38-3956-4512-B6B7-DC566D72EF3C}" type="slidenum">
              <a:rPr kumimoji="1" lang="ja-JP" altLang="en-US" smtClean="0"/>
              <a:t>‹#›</a:t>
            </a:fld>
            <a:endParaRPr kumimoji="1" lang="ja-JP" altLang="en-US"/>
          </a:p>
        </p:txBody>
      </p:sp>
    </p:spTree>
    <p:extLst>
      <p:ext uri="{BB962C8B-B14F-4D97-AF65-F5344CB8AC3E}">
        <p14:creationId xmlns:p14="http://schemas.microsoft.com/office/powerpoint/2010/main" val="727004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16E317-A70F-00AD-B0CB-91FA76A6F9E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C78D7A7-B4EE-E8F2-7F24-DC00F10E7958}"/>
              </a:ext>
            </a:extLst>
          </p:cNvPr>
          <p:cNvSpPr>
            <a:spLocks noGrp="1"/>
          </p:cNvSpPr>
          <p:nvPr>
            <p:ph type="dt" sz="half" idx="10"/>
          </p:nvPr>
        </p:nvSpPr>
        <p:spPr/>
        <p:txBody>
          <a:bodyPr/>
          <a:lstStyle/>
          <a:p>
            <a:fld id="{AC7361A8-BE23-4FB0-9C3B-F8234A2115D9}" type="datetimeFigureOut">
              <a:rPr kumimoji="1" lang="ja-JP" altLang="en-US" smtClean="0"/>
              <a:t>2025/12/19</a:t>
            </a:fld>
            <a:endParaRPr kumimoji="1" lang="ja-JP" altLang="en-US"/>
          </a:p>
        </p:txBody>
      </p:sp>
      <p:sp>
        <p:nvSpPr>
          <p:cNvPr id="4" name="フッター プレースホルダー 3">
            <a:extLst>
              <a:ext uri="{FF2B5EF4-FFF2-40B4-BE49-F238E27FC236}">
                <a16:creationId xmlns:a16="http://schemas.microsoft.com/office/drawing/2014/main" id="{9FA60235-0348-6616-922B-5CF218D9B94E}"/>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8FBFCCE-FD8D-71E9-F4F1-7FEB8517B2C3}"/>
              </a:ext>
            </a:extLst>
          </p:cNvPr>
          <p:cNvSpPr>
            <a:spLocks noGrp="1"/>
          </p:cNvSpPr>
          <p:nvPr>
            <p:ph type="sldNum" sz="quarter" idx="12"/>
          </p:nvPr>
        </p:nvSpPr>
        <p:spPr/>
        <p:txBody>
          <a:bodyPr/>
          <a:lstStyle/>
          <a:p>
            <a:fld id="{0D7A2A38-3956-4512-B6B7-DC566D72EF3C}" type="slidenum">
              <a:rPr kumimoji="1" lang="ja-JP" altLang="en-US" smtClean="0"/>
              <a:t>‹#›</a:t>
            </a:fld>
            <a:endParaRPr kumimoji="1" lang="ja-JP" altLang="en-US"/>
          </a:p>
        </p:txBody>
      </p:sp>
    </p:spTree>
    <p:extLst>
      <p:ext uri="{BB962C8B-B14F-4D97-AF65-F5344CB8AC3E}">
        <p14:creationId xmlns:p14="http://schemas.microsoft.com/office/powerpoint/2010/main" val="3313226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1FEA73A-BE5B-C4F8-0D5B-189DA28AB327}"/>
              </a:ext>
            </a:extLst>
          </p:cNvPr>
          <p:cNvSpPr>
            <a:spLocks noGrp="1"/>
          </p:cNvSpPr>
          <p:nvPr>
            <p:ph type="dt" sz="half" idx="10"/>
          </p:nvPr>
        </p:nvSpPr>
        <p:spPr/>
        <p:txBody>
          <a:bodyPr/>
          <a:lstStyle/>
          <a:p>
            <a:fld id="{AC7361A8-BE23-4FB0-9C3B-F8234A2115D9}" type="datetimeFigureOut">
              <a:rPr kumimoji="1" lang="ja-JP" altLang="en-US" smtClean="0"/>
              <a:t>2025/12/19</a:t>
            </a:fld>
            <a:endParaRPr kumimoji="1" lang="ja-JP" altLang="en-US"/>
          </a:p>
        </p:txBody>
      </p:sp>
      <p:sp>
        <p:nvSpPr>
          <p:cNvPr id="3" name="フッター プレースホルダー 2">
            <a:extLst>
              <a:ext uri="{FF2B5EF4-FFF2-40B4-BE49-F238E27FC236}">
                <a16:creationId xmlns:a16="http://schemas.microsoft.com/office/drawing/2014/main" id="{B13ADAD3-EE18-7F55-0E89-566AF8EB95E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80ED5A7-CC5B-023C-5B6B-EBE841248005}"/>
              </a:ext>
            </a:extLst>
          </p:cNvPr>
          <p:cNvSpPr>
            <a:spLocks noGrp="1"/>
          </p:cNvSpPr>
          <p:nvPr>
            <p:ph type="sldNum" sz="quarter" idx="12"/>
          </p:nvPr>
        </p:nvSpPr>
        <p:spPr/>
        <p:txBody>
          <a:bodyPr/>
          <a:lstStyle/>
          <a:p>
            <a:fld id="{0D7A2A38-3956-4512-B6B7-DC566D72EF3C}" type="slidenum">
              <a:rPr kumimoji="1" lang="ja-JP" altLang="en-US" smtClean="0"/>
              <a:t>‹#›</a:t>
            </a:fld>
            <a:endParaRPr kumimoji="1" lang="ja-JP" altLang="en-US"/>
          </a:p>
        </p:txBody>
      </p:sp>
    </p:spTree>
    <p:extLst>
      <p:ext uri="{BB962C8B-B14F-4D97-AF65-F5344CB8AC3E}">
        <p14:creationId xmlns:p14="http://schemas.microsoft.com/office/powerpoint/2010/main" val="1413114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7229D3-51AC-8013-A7E0-DE2C3E4B92EC}"/>
              </a:ext>
            </a:extLst>
          </p:cNvPr>
          <p:cNvSpPr>
            <a:spLocks noGrp="1"/>
          </p:cNvSpPr>
          <p:nvPr>
            <p:ph type="title"/>
          </p:nvPr>
        </p:nvSpPr>
        <p:spPr>
          <a:xfrm>
            <a:off x="520700" y="695325"/>
            <a:ext cx="2438400" cy="2436813"/>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7761D0A-5F10-5530-7B92-C9E187AC148E}"/>
              </a:ext>
            </a:extLst>
          </p:cNvPr>
          <p:cNvSpPr>
            <a:spLocks noGrp="1"/>
          </p:cNvSpPr>
          <p:nvPr>
            <p:ph idx="1"/>
          </p:nvPr>
        </p:nvSpPr>
        <p:spPr>
          <a:xfrm>
            <a:off x="3214688" y="1503363"/>
            <a:ext cx="3827462" cy="74199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C894ADC-E5F2-7361-4551-D55935DFFDA0}"/>
              </a:ext>
            </a:extLst>
          </p:cNvPr>
          <p:cNvSpPr>
            <a:spLocks noGrp="1"/>
          </p:cNvSpPr>
          <p:nvPr>
            <p:ph type="body" sz="half" idx="2"/>
          </p:nvPr>
        </p:nvSpPr>
        <p:spPr>
          <a:xfrm>
            <a:off x="520700" y="3132138"/>
            <a:ext cx="2438400" cy="5803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A7D9BD2-CDD3-354D-DEB5-4CC477C5587E}"/>
              </a:ext>
            </a:extLst>
          </p:cNvPr>
          <p:cNvSpPr>
            <a:spLocks noGrp="1"/>
          </p:cNvSpPr>
          <p:nvPr>
            <p:ph type="dt" sz="half" idx="10"/>
          </p:nvPr>
        </p:nvSpPr>
        <p:spPr/>
        <p:txBody>
          <a:bodyPr/>
          <a:lstStyle/>
          <a:p>
            <a:fld id="{AC7361A8-BE23-4FB0-9C3B-F8234A2115D9}" type="datetimeFigureOut">
              <a:rPr kumimoji="1" lang="ja-JP" altLang="en-US" smtClean="0"/>
              <a:t>2025/12/19</a:t>
            </a:fld>
            <a:endParaRPr kumimoji="1" lang="ja-JP" altLang="en-US"/>
          </a:p>
        </p:txBody>
      </p:sp>
      <p:sp>
        <p:nvSpPr>
          <p:cNvPr id="6" name="フッター プレースホルダー 5">
            <a:extLst>
              <a:ext uri="{FF2B5EF4-FFF2-40B4-BE49-F238E27FC236}">
                <a16:creationId xmlns:a16="http://schemas.microsoft.com/office/drawing/2014/main" id="{00E63D19-5C3B-C389-CEF9-2A76FE70927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CCFD335-C077-FFAB-271C-6D87089F1422}"/>
              </a:ext>
            </a:extLst>
          </p:cNvPr>
          <p:cNvSpPr>
            <a:spLocks noGrp="1"/>
          </p:cNvSpPr>
          <p:nvPr>
            <p:ph type="sldNum" sz="quarter" idx="12"/>
          </p:nvPr>
        </p:nvSpPr>
        <p:spPr/>
        <p:txBody>
          <a:bodyPr/>
          <a:lstStyle/>
          <a:p>
            <a:fld id="{0D7A2A38-3956-4512-B6B7-DC566D72EF3C}" type="slidenum">
              <a:rPr kumimoji="1" lang="ja-JP" altLang="en-US" smtClean="0"/>
              <a:t>‹#›</a:t>
            </a:fld>
            <a:endParaRPr kumimoji="1" lang="ja-JP" altLang="en-US"/>
          </a:p>
        </p:txBody>
      </p:sp>
    </p:spTree>
    <p:extLst>
      <p:ext uri="{BB962C8B-B14F-4D97-AF65-F5344CB8AC3E}">
        <p14:creationId xmlns:p14="http://schemas.microsoft.com/office/powerpoint/2010/main" val="3635922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4FF210-6357-7B09-56BF-3233907D60CA}"/>
              </a:ext>
            </a:extLst>
          </p:cNvPr>
          <p:cNvSpPr>
            <a:spLocks noGrp="1"/>
          </p:cNvSpPr>
          <p:nvPr>
            <p:ph type="title"/>
          </p:nvPr>
        </p:nvSpPr>
        <p:spPr>
          <a:xfrm>
            <a:off x="520700" y="695325"/>
            <a:ext cx="2438400" cy="2436813"/>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1A09F19-0484-28F6-BB71-E7FECAA8EC94}"/>
              </a:ext>
            </a:extLst>
          </p:cNvPr>
          <p:cNvSpPr>
            <a:spLocks noGrp="1"/>
          </p:cNvSpPr>
          <p:nvPr>
            <p:ph type="pic" idx="1"/>
          </p:nvPr>
        </p:nvSpPr>
        <p:spPr>
          <a:xfrm>
            <a:off x="3214688" y="1503363"/>
            <a:ext cx="3827462" cy="7419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87D65EA-8CEC-86C9-2369-F2CF44325108}"/>
              </a:ext>
            </a:extLst>
          </p:cNvPr>
          <p:cNvSpPr>
            <a:spLocks noGrp="1"/>
          </p:cNvSpPr>
          <p:nvPr>
            <p:ph type="body" sz="half" idx="2"/>
          </p:nvPr>
        </p:nvSpPr>
        <p:spPr>
          <a:xfrm>
            <a:off x="520700" y="3132138"/>
            <a:ext cx="2438400" cy="5803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74F664D-1F7E-896F-AB50-1C80554D574F}"/>
              </a:ext>
            </a:extLst>
          </p:cNvPr>
          <p:cNvSpPr>
            <a:spLocks noGrp="1"/>
          </p:cNvSpPr>
          <p:nvPr>
            <p:ph type="dt" sz="half" idx="10"/>
          </p:nvPr>
        </p:nvSpPr>
        <p:spPr/>
        <p:txBody>
          <a:bodyPr/>
          <a:lstStyle/>
          <a:p>
            <a:fld id="{AC7361A8-BE23-4FB0-9C3B-F8234A2115D9}" type="datetimeFigureOut">
              <a:rPr kumimoji="1" lang="ja-JP" altLang="en-US" smtClean="0"/>
              <a:t>2025/12/19</a:t>
            </a:fld>
            <a:endParaRPr kumimoji="1" lang="ja-JP" altLang="en-US"/>
          </a:p>
        </p:txBody>
      </p:sp>
      <p:sp>
        <p:nvSpPr>
          <p:cNvPr id="6" name="フッター プレースホルダー 5">
            <a:extLst>
              <a:ext uri="{FF2B5EF4-FFF2-40B4-BE49-F238E27FC236}">
                <a16:creationId xmlns:a16="http://schemas.microsoft.com/office/drawing/2014/main" id="{ABF533AE-A615-88F7-7DD2-91F7B6A6D45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D0E01C5-E52D-AC2E-FC58-EB009B902BCB}"/>
              </a:ext>
            </a:extLst>
          </p:cNvPr>
          <p:cNvSpPr>
            <a:spLocks noGrp="1"/>
          </p:cNvSpPr>
          <p:nvPr>
            <p:ph type="sldNum" sz="quarter" idx="12"/>
          </p:nvPr>
        </p:nvSpPr>
        <p:spPr/>
        <p:txBody>
          <a:bodyPr/>
          <a:lstStyle/>
          <a:p>
            <a:fld id="{0D7A2A38-3956-4512-B6B7-DC566D72EF3C}" type="slidenum">
              <a:rPr kumimoji="1" lang="ja-JP" altLang="en-US" smtClean="0"/>
              <a:t>‹#›</a:t>
            </a:fld>
            <a:endParaRPr kumimoji="1" lang="ja-JP" altLang="en-US"/>
          </a:p>
        </p:txBody>
      </p:sp>
    </p:spTree>
    <p:extLst>
      <p:ext uri="{BB962C8B-B14F-4D97-AF65-F5344CB8AC3E}">
        <p14:creationId xmlns:p14="http://schemas.microsoft.com/office/powerpoint/2010/main" val="2016168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D64BA41-F93E-DC27-EB55-CB54B9FC4A8F}"/>
              </a:ext>
            </a:extLst>
          </p:cNvPr>
          <p:cNvSpPr>
            <a:spLocks noGrp="1"/>
          </p:cNvSpPr>
          <p:nvPr>
            <p:ph type="title"/>
          </p:nvPr>
        </p:nvSpPr>
        <p:spPr>
          <a:xfrm>
            <a:off x="519113" y="555625"/>
            <a:ext cx="6523037" cy="201771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1D541AC-B03A-A0EE-496B-4CDE60AE60BB}"/>
              </a:ext>
            </a:extLst>
          </p:cNvPr>
          <p:cNvSpPr>
            <a:spLocks noGrp="1"/>
          </p:cNvSpPr>
          <p:nvPr>
            <p:ph type="body" idx="1"/>
          </p:nvPr>
        </p:nvSpPr>
        <p:spPr>
          <a:xfrm>
            <a:off x="519113" y="2779713"/>
            <a:ext cx="6523037" cy="6624637"/>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7939847-E779-838E-8242-BDCCE4DF1125}"/>
              </a:ext>
            </a:extLst>
          </p:cNvPr>
          <p:cNvSpPr>
            <a:spLocks noGrp="1"/>
          </p:cNvSpPr>
          <p:nvPr>
            <p:ph type="dt" sz="half" idx="2"/>
          </p:nvPr>
        </p:nvSpPr>
        <p:spPr>
          <a:xfrm>
            <a:off x="519113" y="9677400"/>
            <a:ext cx="1701800" cy="555625"/>
          </a:xfrm>
          <a:prstGeom prst="rect">
            <a:avLst/>
          </a:prstGeom>
        </p:spPr>
        <p:txBody>
          <a:bodyPr vert="horz" lIns="91440" tIns="45720" rIns="91440" bIns="45720" rtlCol="0" anchor="ctr"/>
          <a:lstStyle>
            <a:lvl1pPr algn="l">
              <a:defRPr sz="1200">
                <a:solidFill>
                  <a:schemeClr val="tx1">
                    <a:tint val="75000"/>
                  </a:schemeClr>
                </a:solidFill>
              </a:defRPr>
            </a:lvl1pPr>
          </a:lstStyle>
          <a:p>
            <a:fld id="{AC7361A8-BE23-4FB0-9C3B-F8234A2115D9}" type="datetimeFigureOut">
              <a:rPr kumimoji="1" lang="ja-JP" altLang="en-US" smtClean="0"/>
              <a:t>2025/12/19</a:t>
            </a:fld>
            <a:endParaRPr kumimoji="1" lang="ja-JP" altLang="en-US"/>
          </a:p>
        </p:txBody>
      </p:sp>
      <p:sp>
        <p:nvSpPr>
          <p:cNvPr id="5" name="フッター プレースホルダー 4">
            <a:extLst>
              <a:ext uri="{FF2B5EF4-FFF2-40B4-BE49-F238E27FC236}">
                <a16:creationId xmlns:a16="http://schemas.microsoft.com/office/drawing/2014/main" id="{51FA05D6-53A8-6BED-B71F-C6DDE26D868D}"/>
              </a:ext>
            </a:extLst>
          </p:cNvPr>
          <p:cNvSpPr>
            <a:spLocks noGrp="1"/>
          </p:cNvSpPr>
          <p:nvPr>
            <p:ph type="ftr" sz="quarter" idx="3"/>
          </p:nvPr>
        </p:nvSpPr>
        <p:spPr>
          <a:xfrm>
            <a:off x="2505075" y="9677400"/>
            <a:ext cx="2551113" cy="5556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09172A17-0FE3-8EDB-298F-75C3AFDAFBCD}"/>
              </a:ext>
            </a:extLst>
          </p:cNvPr>
          <p:cNvSpPr>
            <a:spLocks noGrp="1"/>
          </p:cNvSpPr>
          <p:nvPr>
            <p:ph type="sldNum" sz="quarter" idx="4"/>
          </p:nvPr>
        </p:nvSpPr>
        <p:spPr>
          <a:xfrm>
            <a:off x="5340350" y="9677400"/>
            <a:ext cx="1701800" cy="555625"/>
          </a:xfrm>
          <a:prstGeom prst="rect">
            <a:avLst/>
          </a:prstGeom>
        </p:spPr>
        <p:txBody>
          <a:bodyPr vert="horz" lIns="91440" tIns="45720" rIns="91440" bIns="45720" rtlCol="0" anchor="ctr"/>
          <a:lstStyle>
            <a:lvl1pPr algn="r">
              <a:defRPr sz="1200">
                <a:solidFill>
                  <a:schemeClr val="tx1">
                    <a:tint val="75000"/>
                  </a:schemeClr>
                </a:solidFill>
              </a:defRPr>
            </a:lvl1pPr>
          </a:lstStyle>
          <a:p>
            <a:fld id="{0D7A2A38-3956-4512-B6B7-DC566D72EF3C}" type="slidenum">
              <a:rPr kumimoji="1" lang="ja-JP" altLang="en-US" smtClean="0"/>
              <a:t>‹#›</a:t>
            </a:fld>
            <a:endParaRPr kumimoji="1" lang="ja-JP" altLang="en-US"/>
          </a:p>
        </p:txBody>
      </p:sp>
    </p:spTree>
    <p:extLst>
      <p:ext uri="{BB962C8B-B14F-4D97-AF65-F5344CB8AC3E}">
        <p14:creationId xmlns:p14="http://schemas.microsoft.com/office/powerpoint/2010/main" val="175427004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55" r:id="rId13"/>
    <p:sldLayoutId id="2147483656" r:id="rId14"/>
    <p:sldLayoutId id="2147483659" r:id="rId15"/>
    <p:sldLayoutId id="2147483657" r:id="rId16"/>
    <p:sldLayoutId id="2147483658" r:id="rId17"/>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2592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lgn="ctr" rtl="0" eaLnBrk="0" fontAlgn="base" hangingPunct="0">
        <a:spcBef>
          <a:spcPct val="0"/>
        </a:spcBef>
        <a:spcAft>
          <a:spcPct val="0"/>
        </a:spcAft>
        <a:defRPr kumimoji="1" sz="1500">
          <a:solidFill>
            <a:schemeClr val="tx2"/>
          </a:solidFill>
          <a:latin typeface="+mj-lt"/>
          <a:ea typeface="+mj-ea"/>
          <a:cs typeface="+mj-cs"/>
        </a:defRPr>
      </a:lvl1pPr>
      <a:lvl2pPr algn="ctr" rtl="0" eaLnBrk="0" fontAlgn="base" hangingPunct="0">
        <a:spcBef>
          <a:spcPct val="0"/>
        </a:spcBef>
        <a:spcAft>
          <a:spcPct val="0"/>
        </a:spcAft>
        <a:defRPr kumimoji="1" sz="15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15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15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1500">
          <a:solidFill>
            <a:schemeClr val="tx2"/>
          </a:solidFill>
          <a:latin typeface="Arial" charset="0"/>
          <a:ea typeface="ＭＳ Ｐゴシック" pitchFamily="50" charset="-128"/>
        </a:defRPr>
      </a:lvl5pPr>
      <a:lvl6pPr marL="471409" algn="ctr" rtl="0" fontAlgn="base">
        <a:spcBef>
          <a:spcPct val="0"/>
        </a:spcBef>
        <a:spcAft>
          <a:spcPct val="0"/>
        </a:spcAft>
        <a:defRPr kumimoji="1" sz="1500">
          <a:solidFill>
            <a:schemeClr val="tx2"/>
          </a:solidFill>
          <a:latin typeface="Arial" charset="0"/>
          <a:ea typeface="ＭＳ Ｐゴシック" pitchFamily="50" charset="-128"/>
        </a:defRPr>
      </a:lvl6pPr>
      <a:lvl7pPr marL="942819" algn="ctr" rtl="0" fontAlgn="base">
        <a:spcBef>
          <a:spcPct val="0"/>
        </a:spcBef>
        <a:spcAft>
          <a:spcPct val="0"/>
        </a:spcAft>
        <a:defRPr kumimoji="1" sz="1500">
          <a:solidFill>
            <a:schemeClr val="tx2"/>
          </a:solidFill>
          <a:latin typeface="Arial" charset="0"/>
          <a:ea typeface="ＭＳ Ｐゴシック" pitchFamily="50" charset="-128"/>
        </a:defRPr>
      </a:lvl7pPr>
      <a:lvl8pPr marL="1414228" algn="ctr" rtl="0" fontAlgn="base">
        <a:spcBef>
          <a:spcPct val="0"/>
        </a:spcBef>
        <a:spcAft>
          <a:spcPct val="0"/>
        </a:spcAft>
        <a:defRPr kumimoji="1" sz="1500">
          <a:solidFill>
            <a:schemeClr val="tx2"/>
          </a:solidFill>
          <a:latin typeface="Arial" charset="0"/>
          <a:ea typeface="ＭＳ Ｐゴシック" pitchFamily="50" charset="-128"/>
        </a:defRPr>
      </a:lvl8pPr>
      <a:lvl9pPr marL="1885637" algn="ctr" rtl="0" fontAlgn="base">
        <a:spcBef>
          <a:spcPct val="0"/>
        </a:spcBef>
        <a:spcAft>
          <a:spcPct val="0"/>
        </a:spcAft>
        <a:defRPr kumimoji="1" sz="1500">
          <a:solidFill>
            <a:schemeClr val="tx2"/>
          </a:solidFill>
          <a:latin typeface="Arial" charset="0"/>
          <a:ea typeface="ＭＳ Ｐゴシック" pitchFamily="50" charset="-128"/>
        </a:defRPr>
      </a:lvl9pPr>
    </p:titleStyle>
    <p:bodyStyle>
      <a:lvl1pPr marL="353556" indent="-353556" algn="l" rtl="0" eaLnBrk="0" fontAlgn="base" hangingPunct="0">
        <a:spcBef>
          <a:spcPct val="20000"/>
        </a:spcBef>
        <a:spcAft>
          <a:spcPct val="0"/>
        </a:spcAft>
        <a:buChar char="•"/>
        <a:defRPr kumimoji="1" sz="3300">
          <a:solidFill>
            <a:schemeClr val="tx1"/>
          </a:solidFill>
          <a:latin typeface="+mn-lt"/>
          <a:ea typeface="+mn-ea"/>
          <a:cs typeface="+mn-cs"/>
        </a:defRPr>
      </a:lvl1pPr>
      <a:lvl2pPr marL="766040" indent="-294632" algn="l" rtl="0" eaLnBrk="0" fontAlgn="base" hangingPunct="0">
        <a:spcBef>
          <a:spcPct val="20000"/>
        </a:spcBef>
        <a:spcAft>
          <a:spcPct val="0"/>
        </a:spcAft>
        <a:buChar char="–"/>
        <a:defRPr kumimoji="1" sz="2900">
          <a:solidFill>
            <a:schemeClr val="tx1"/>
          </a:solidFill>
          <a:latin typeface="+mn-lt"/>
          <a:ea typeface="+mn-ea"/>
        </a:defRPr>
      </a:lvl2pPr>
      <a:lvl3pPr marL="1178523" indent="-235705" algn="l" rtl="0" eaLnBrk="0" fontAlgn="base" hangingPunct="0">
        <a:spcBef>
          <a:spcPct val="20000"/>
        </a:spcBef>
        <a:spcAft>
          <a:spcPct val="0"/>
        </a:spcAft>
        <a:buChar char="•"/>
        <a:defRPr kumimoji="1" sz="2400">
          <a:solidFill>
            <a:schemeClr val="tx1"/>
          </a:solidFill>
          <a:latin typeface="+mn-lt"/>
          <a:ea typeface="+mn-ea"/>
        </a:defRPr>
      </a:lvl3pPr>
      <a:lvl4pPr marL="1649933" indent="-235705" algn="l" rtl="0" eaLnBrk="0" fontAlgn="base" hangingPunct="0">
        <a:spcBef>
          <a:spcPct val="20000"/>
        </a:spcBef>
        <a:spcAft>
          <a:spcPct val="0"/>
        </a:spcAft>
        <a:buChar char="–"/>
        <a:defRPr kumimoji="1" sz="2000">
          <a:solidFill>
            <a:schemeClr val="tx1"/>
          </a:solidFill>
          <a:latin typeface="+mn-lt"/>
          <a:ea typeface="+mn-ea"/>
        </a:defRPr>
      </a:lvl4pPr>
      <a:lvl5pPr marL="2121343" indent="-235705" algn="l" rtl="0" eaLnBrk="0" fontAlgn="base" hangingPunct="0">
        <a:spcBef>
          <a:spcPct val="20000"/>
        </a:spcBef>
        <a:spcAft>
          <a:spcPct val="0"/>
        </a:spcAft>
        <a:buChar char="»"/>
        <a:defRPr kumimoji="1" sz="2000">
          <a:solidFill>
            <a:schemeClr val="tx1"/>
          </a:solidFill>
          <a:latin typeface="+mn-lt"/>
          <a:ea typeface="+mn-ea"/>
        </a:defRPr>
      </a:lvl5pPr>
      <a:lvl6pPr marL="2592751" indent="-235705" algn="l" rtl="0" fontAlgn="base">
        <a:spcBef>
          <a:spcPct val="20000"/>
        </a:spcBef>
        <a:spcAft>
          <a:spcPct val="0"/>
        </a:spcAft>
        <a:buChar char="»"/>
        <a:defRPr kumimoji="1" sz="2000">
          <a:solidFill>
            <a:schemeClr val="tx1"/>
          </a:solidFill>
          <a:latin typeface="+mn-lt"/>
          <a:ea typeface="+mn-ea"/>
        </a:defRPr>
      </a:lvl6pPr>
      <a:lvl7pPr marL="3064160" indent="-235705" algn="l" rtl="0" fontAlgn="base">
        <a:spcBef>
          <a:spcPct val="20000"/>
        </a:spcBef>
        <a:spcAft>
          <a:spcPct val="0"/>
        </a:spcAft>
        <a:buChar char="»"/>
        <a:defRPr kumimoji="1" sz="2000">
          <a:solidFill>
            <a:schemeClr val="tx1"/>
          </a:solidFill>
          <a:latin typeface="+mn-lt"/>
          <a:ea typeface="+mn-ea"/>
        </a:defRPr>
      </a:lvl7pPr>
      <a:lvl8pPr marL="3535571" indent="-235705" algn="l" rtl="0" fontAlgn="base">
        <a:spcBef>
          <a:spcPct val="20000"/>
        </a:spcBef>
        <a:spcAft>
          <a:spcPct val="0"/>
        </a:spcAft>
        <a:buChar char="»"/>
        <a:defRPr kumimoji="1" sz="2000">
          <a:solidFill>
            <a:schemeClr val="tx1"/>
          </a:solidFill>
          <a:latin typeface="+mn-lt"/>
          <a:ea typeface="+mn-ea"/>
        </a:defRPr>
      </a:lvl8pPr>
      <a:lvl9pPr marL="4006979" indent="-235705"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42819" rtl="0" eaLnBrk="1" latinLnBrk="0" hangingPunct="1">
        <a:defRPr kumimoji="1" sz="1800" kern="1200">
          <a:solidFill>
            <a:schemeClr val="tx1"/>
          </a:solidFill>
          <a:latin typeface="+mn-lt"/>
          <a:ea typeface="+mn-ea"/>
          <a:cs typeface="+mn-cs"/>
        </a:defRPr>
      </a:lvl1pPr>
      <a:lvl2pPr marL="471409" algn="l" defTabSz="942819" rtl="0" eaLnBrk="1" latinLnBrk="0" hangingPunct="1">
        <a:defRPr kumimoji="1" sz="1800" kern="1200">
          <a:solidFill>
            <a:schemeClr val="tx1"/>
          </a:solidFill>
          <a:latin typeface="+mn-lt"/>
          <a:ea typeface="+mn-ea"/>
          <a:cs typeface="+mn-cs"/>
        </a:defRPr>
      </a:lvl2pPr>
      <a:lvl3pPr marL="942819" algn="l" defTabSz="942819" rtl="0" eaLnBrk="1" latinLnBrk="0" hangingPunct="1">
        <a:defRPr kumimoji="1" sz="1800" kern="1200">
          <a:solidFill>
            <a:schemeClr val="tx1"/>
          </a:solidFill>
          <a:latin typeface="+mn-lt"/>
          <a:ea typeface="+mn-ea"/>
          <a:cs typeface="+mn-cs"/>
        </a:defRPr>
      </a:lvl3pPr>
      <a:lvl4pPr marL="1414228" algn="l" defTabSz="942819" rtl="0" eaLnBrk="1" latinLnBrk="0" hangingPunct="1">
        <a:defRPr kumimoji="1" sz="1800" kern="1200">
          <a:solidFill>
            <a:schemeClr val="tx1"/>
          </a:solidFill>
          <a:latin typeface="+mn-lt"/>
          <a:ea typeface="+mn-ea"/>
          <a:cs typeface="+mn-cs"/>
        </a:defRPr>
      </a:lvl4pPr>
      <a:lvl5pPr marL="1885637" algn="l" defTabSz="942819" rtl="0" eaLnBrk="1" latinLnBrk="0" hangingPunct="1">
        <a:defRPr kumimoji="1" sz="1800" kern="1200">
          <a:solidFill>
            <a:schemeClr val="tx1"/>
          </a:solidFill>
          <a:latin typeface="+mn-lt"/>
          <a:ea typeface="+mn-ea"/>
          <a:cs typeface="+mn-cs"/>
        </a:defRPr>
      </a:lvl5pPr>
      <a:lvl6pPr marL="2357047" algn="l" defTabSz="942819" rtl="0" eaLnBrk="1" latinLnBrk="0" hangingPunct="1">
        <a:defRPr kumimoji="1" sz="1800" kern="1200">
          <a:solidFill>
            <a:schemeClr val="tx1"/>
          </a:solidFill>
          <a:latin typeface="+mn-lt"/>
          <a:ea typeface="+mn-ea"/>
          <a:cs typeface="+mn-cs"/>
        </a:defRPr>
      </a:lvl6pPr>
      <a:lvl7pPr marL="2828456" algn="l" defTabSz="942819" rtl="0" eaLnBrk="1" latinLnBrk="0" hangingPunct="1">
        <a:defRPr kumimoji="1" sz="1800" kern="1200">
          <a:solidFill>
            <a:schemeClr val="tx1"/>
          </a:solidFill>
          <a:latin typeface="+mn-lt"/>
          <a:ea typeface="+mn-ea"/>
          <a:cs typeface="+mn-cs"/>
        </a:defRPr>
      </a:lvl7pPr>
      <a:lvl8pPr marL="3299866" algn="l" defTabSz="942819" rtl="0" eaLnBrk="1" latinLnBrk="0" hangingPunct="1">
        <a:defRPr kumimoji="1" sz="1800" kern="1200">
          <a:solidFill>
            <a:schemeClr val="tx1"/>
          </a:solidFill>
          <a:latin typeface="+mn-lt"/>
          <a:ea typeface="+mn-ea"/>
          <a:cs typeface="+mn-cs"/>
        </a:defRPr>
      </a:lvl8pPr>
      <a:lvl9pPr marL="3771275" algn="l" defTabSz="942819"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381">
          <p15:clr>
            <a:srgbClr val="F26B43"/>
          </p15:clr>
        </p15:guide>
        <p15:guide id="2" orient="horz" pos="32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39A402F-E00E-62C2-E309-8A631AB0BC32}"/>
              </a:ext>
            </a:extLst>
          </p:cNvPr>
          <p:cNvSpPr>
            <a:spLocks noGrp="1"/>
          </p:cNvSpPr>
          <p:nvPr>
            <p:ph type="title"/>
          </p:nvPr>
        </p:nvSpPr>
        <p:spPr>
          <a:xfrm>
            <a:off x="519837" y="555887"/>
            <a:ext cx="6521589" cy="2018108"/>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8404F37-E6A6-3721-313B-0EFFE01A8ECD}"/>
              </a:ext>
            </a:extLst>
          </p:cNvPr>
          <p:cNvSpPr>
            <a:spLocks noGrp="1"/>
          </p:cNvSpPr>
          <p:nvPr>
            <p:ph type="body" idx="1"/>
          </p:nvPr>
        </p:nvSpPr>
        <p:spPr>
          <a:xfrm>
            <a:off x="519837" y="2779430"/>
            <a:ext cx="6521589" cy="6624711"/>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A5A9924-0B03-D08A-EFA3-BA8D5053C7C5}"/>
              </a:ext>
            </a:extLst>
          </p:cNvPr>
          <p:cNvSpPr>
            <a:spLocks noGrp="1"/>
          </p:cNvSpPr>
          <p:nvPr>
            <p:ph type="dt" sz="half" idx="2"/>
          </p:nvPr>
        </p:nvSpPr>
        <p:spPr>
          <a:xfrm>
            <a:off x="519837" y="9677250"/>
            <a:ext cx="1701284" cy="555886"/>
          </a:xfrm>
          <a:prstGeom prst="rect">
            <a:avLst/>
          </a:prstGeom>
        </p:spPr>
        <p:txBody>
          <a:bodyPr vert="horz" lIns="91440" tIns="45720" rIns="91440" bIns="45720" rtlCol="0" anchor="ctr"/>
          <a:lstStyle>
            <a:lvl1pPr algn="l">
              <a:defRPr sz="744">
                <a:solidFill>
                  <a:schemeClr val="tx1">
                    <a:tint val="82000"/>
                  </a:schemeClr>
                </a:solidFill>
              </a:defRPr>
            </a:lvl1pPr>
          </a:lstStyle>
          <a:p>
            <a:fld id="{AC7361A8-BE23-4FB0-9C3B-F8234A2115D9}" type="datetimeFigureOut">
              <a:rPr kumimoji="1" lang="ja-JP" altLang="en-US" smtClean="0"/>
              <a:t>2025/12/19</a:t>
            </a:fld>
            <a:endParaRPr kumimoji="1" lang="ja-JP" altLang="en-US"/>
          </a:p>
        </p:txBody>
      </p:sp>
      <p:sp>
        <p:nvSpPr>
          <p:cNvPr id="5" name="フッター プレースホルダー 4">
            <a:extLst>
              <a:ext uri="{FF2B5EF4-FFF2-40B4-BE49-F238E27FC236}">
                <a16:creationId xmlns:a16="http://schemas.microsoft.com/office/drawing/2014/main" id="{20A5CDFD-4974-F3AC-FB52-7ED45EC132E6}"/>
              </a:ext>
            </a:extLst>
          </p:cNvPr>
          <p:cNvSpPr>
            <a:spLocks noGrp="1"/>
          </p:cNvSpPr>
          <p:nvPr>
            <p:ph type="ftr" sz="quarter" idx="3"/>
          </p:nvPr>
        </p:nvSpPr>
        <p:spPr>
          <a:xfrm>
            <a:off x="2504669" y="9677250"/>
            <a:ext cx="2551926" cy="555886"/>
          </a:xfrm>
          <a:prstGeom prst="rect">
            <a:avLst/>
          </a:prstGeom>
        </p:spPr>
        <p:txBody>
          <a:bodyPr vert="horz" lIns="91440" tIns="45720" rIns="91440" bIns="45720" rtlCol="0" anchor="ctr"/>
          <a:lstStyle>
            <a:lvl1pPr algn="ctr">
              <a:defRPr sz="744">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39891F3A-E1D3-583D-8795-27206ED0D3E9}"/>
              </a:ext>
            </a:extLst>
          </p:cNvPr>
          <p:cNvSpPr>
            <a:spLocks noGrp="1"/>
          </p:cNvSpPr>
          <p:nvPr>
            <p:ph type="sldNum" sz="quarter" idx="4"/>
          </p:nvPr>
        </p:nvSpPr>
        <p:spPr>
          <a:xfrm>
            <a:off x="5340142" y="9677250"/>
            <a:ext cx="1701284" cy="555886"/>
          </a:xfrm>
          <a:prstGeom prst="rect">
            <a:avLst/>
          </a:prstGeom>
        </p:spPr>
        <p:txBody>
          <a:bodyPr vert="horz" lIns="91440" tIns="45720" rIns="91440" bIns="45720" rtlCol="0" anchor="ctr"/>
          <a:lstStyle>
            <a:lvl1pPr algn="r">
              <a:defRPr sz="744">
                <a:solidFill>
                  <a:schemeClr val="tx1">
                    <a:tint val="82000"/>
                  </a:schemeClr>
                </a:solidFill>
              </a:defRPr>
            </a:lvl1pPr>
          </a:lstStyle>
          <a:p>
            <a:fld id="{0D7A2A38-3956-4512-B6B7-DC566D72EF3C}" type="slidenum">
              <a:rPr kumimoji="1" lang="ja-JP" altLang="en-US" smtClean="0"/>
              <a:t>‹#›</a:t>
            </a:fld>
            <a:endParaRPr kumimoji="1" lang="ja-JP" altLang="en-US"/>
          </a:p>
        </p:txBody>
      </p:sp>
    </p:spTree>
    <p:extLst>
      <p:ext uri="{BB962C8B-B14F-4D97-AF65-F5344CB8AC3E}">
        <p14:creationId xmlns:p14="http://schemas.microsoft.com/office/powerpoint/2010/main" val="344187229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txStyles>
    <p:titleStyle>
      <a:lvl1pPr algn="l" defTabSz="567111" rtl="0" eaLnBrk="1" latinLnBrk="0" hangingPunct="1">
        <a:lnSpc>
          <a:spcPct val="90000"/>
        </a:lnSpc>
        <a:spcBef>
          <a:spcPct val="0"/>
        </a:spcBef>
        <a:buNone/>
        <a:defRPr kumimoji="1" sz="2729" kern="1200">
          <a:solidFill>
            <a:schemeClr val="tx1"/>
          </a:solidFill>
          <a:latin typeface="+mj-lt"/>
          <a:ea typeface="+mj-ea"/>
          <a:cs typeface="+mj-cs"/>
        </a:defRPr>
      </a:lvl1pPr>
    </p:titleStyle>
    <p:bodyStyle>
      <a:lvl1pPr marL="141778" indent="-141778" algn="l" defTabSz="567111" rtl="0" eaLnBrk="1" latinLnBrk="0" hangingPunct="1">
        <a:lnSpc>
          <a:spcPct val="90000"/>
        </a:lnSpc>
        <a:spcBef>
          <a:spcPts val="620"/>
        </a:spcBef>
        <a:buFont typeface="Arial" panose="020B0604020202020204" pitchFamily="34" charset="0"/>
        <a:buChar char="•"/>
        <a:defRPr kumimoji="1" sz="1737" kern="1200">
          <a:solidFill>
            <a:schemeClr val="tx1"/>
          </a:solidFill>
          <a:latin typeface="+mn-lt"/>
          <a:ea typeface="+mn-ea"/>
          <a:cs typeface="+mn-cs"/>
        </a:defRPr>
      </a:lvl1pPr>
      <a:lvl2pPr marL="425333" indent="-141778" algn="l" defTabSz="567111" rtl="0" eaLnBrk="1" latinLnBrk="0" hangingPunct="1">
        <a:lnSpc>
          <a:spcPct val="90000"/>
        </a:lnSpc>
        <a:spcBef>
          <a:spcPts val="310"/>
        </a:spcBef>
        <a:buFont typeface="Arial" panose="020B0604020202020204" pitchFamily="34" charset="0"/>
        <a:buChar char="•"/>
        <a:defRPr kumimoji="1" sz="1488" kern="1200">
          <a:solidFill>
            <a:schemeClr val="tx1"/>
          </a:solidFill>
          <a:latin typeface="+mn-lt"/>
          <a:ea typeface="+mn-ea"/>
          <a:cs typeface="+mn-cs"/>
        </a:defRPr>
      </a:lvl2pPr>
      <a:lvl3pPr marL="708889" indent="-141778" algn="l" defTabSz="567111" rtl="0" eaLnBrk="1" latinLnBrk="0" hangingPunct="1">
        <a:lnSpc>
          <a:spcPct val="90000"/>
        </a:lnSpc>
        <a:spcBef>
          <a:spcPts val="310"/>
        </a:spcBef>
        <a:buFont typeface="Arial" panose="020B0604020202020204" pitchFamily="34" charset="0"/>
        <a:buChar char="•"/>
        <a:defRPr kumimoji="1" sz="1240" kern="1200">
          <a:solidFill>
            <a:schemeClr val="tx1"/>
          </a:solidFill>
          <a:latin typeface="+mn-lt"/>
          <a:ea typeface="+mn-ea"/>
          <a:cs typeface="+mn-cs"/>
        </a:defRPr>
      </a:lvl3pPr>
      <a:lvl4pPr marL="992444" indent="-141778" algn="l" defTabSz="567111"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4pPr>
      <a:lvl5pPr marL="1275999" indent="-141778" algn="l" defTabSz="567111"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5pPr>
      <a:lvl6pPr marL="1559555" indent="-141778" algn="l" defTabSz="567111"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6pPr>
      <a:lvl7pPr marL="1843110" indent="-141778" algn="l" defTabSz="567111"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7pPr>
      <a:lvl8pPr marL="2126666" indent="-141778" algn="l" defTabSz="567111"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8pPr>
      <a:lvl9pPr marL="2410221" indent="-141778" algn="l" defTabSz="567111"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9pPr>
    </p:bodyStyle>
    <p:otherStyle>
      <a:defPPr>
        <a:defRPr lang="ja-JP"/>
      </a:defPPr>
      <a:lvl1pPr marL="0" algn="l" defTabSz="567111" rtl="0" eaLnBrk="1" latinLnBrk="0" hangingPunct="1">
        <a:defRPr kumimoji="1" sz="1116" kern="1200">
          <a:solidFill>
            <a:schemeClr val="tx1"/>
          </a:solidFill>
          <a:latin typeface="+mn-lt"/>
          <a:ea typeface="+mn-ea"/>
          <a:cs typeface="+mn-cs"/>
        </a:defRPr>
      </a:lvl1pPr>
      <a:lvl2pPr marL="283555" algn="l" defTabSz="567111" rtl="0" eaLnBrk="1" latinLnBrk="0" hangingPunct="1">
        <a:defRPr kumimoji="1" sz="1116" kern="1200">
          <a:solidFill>
            <a:schemeClr val="tx1"/>
          </a:solidFill>
          <a:latin typeface="+mn-lt"/>
          <a:ea typeface="+mn-ea"/>
          <a:cs typeface="+mn-cs"/>
        </a:defRPr>
      </a:lvl2pPr>
      <a:lvl3pPr marL="567111" algn="l" defTabSz="567111" rtl="0" eaLnBrk="1" latinLnBrk="0" hangingPunct="1">
        <a:defRPr kumimoji="1" sz="1116" kern="1200">
          <a:solidFill>
            <a:schemeClr val="tx1"/>
          </a:solidFill>
          <a:latin typeface="+mn-lt"/>
          <a:ea typeface="+mn-ea"/>
          <a:cs typeface="+mn-cs"/>
        </a:defRPr>
      </a:lvl3pPr>
      <a:lvl4pPr marL="850666" algn="l" defTabSz="567111" rtl="0" eaLnBrk="1" latinLnBrk="0" hangingPunct="1">
        <a:defRPr kumimoji="1" sz="1116" kern="1200">
          <a:solidFill>
            <a:schemeClr val="tx1"/>
          </a:solidFill>
          <a:latin typeface="+mn-lt"/>
          <a:ea typeface="+mn-ea"/>
          <a:cs typeface="+mn-cs"/>
        </a:defRPr>
      </a:lvl4pPr>
      <a:lvl5pPr marL="1134222" algn="l" defTabSz="567111" rtl="0" eaLnBrk="1" latinLnBrk="0" hangingPunct="1">
        <a:defRPr kumimoji="1" sz="1116" kern="1200">
          <a:solidFill>
            <a:schemeClr val="tx1"/>
          </a:solidFill>
          <a:latin typeface="+mn-lt"/>
          <a:ea typeface="+mn-ea"/>
          <a:cs typeface="+mn-cs"/>
        </a:defRPr>
      </a:lvl5pPr>
      <a:lvl6pPr marL="1417777" algn="l" defTabSz="567111" rtl="0" eaLnBrk="1" latinLnBrk="0" hangingPunct="1">
        <a:defRPr kumimoji="1" sz="1116" kern="1200">
          <a:solidFill>
            <a:schemeClr val="tx1"/>
          </a:solidFill>
          <a:latin typeface="+mn-lt"/>
          <a:ea typeface="+mn-ea"/>
          <a:cs typeface="+mn-cs"/>
        </a:defRPr>
      </a:lvl6pPr>
      <a:lvl7pPr marL="1701333" algn="l" defTabSz="567111" rtl="0" eaLnBrk="1" latinLnBrk="0" hangingPunct="1">
        <a:defRPr kumimoji="1" sz="1116" kern="1200">
          <a:solidFill>
            <a:schemeClr val="tx1"/>
          </a:solidFill>
          <a:latin typeface="+mn-lt"/>
          <a:ea typeface="+mn-ea"/>
          <a:cs typeface="+mn-cs"/>
        </a:defRPr>
      </a:lvl7pPr>
      <a:lvl8pPr marL="1984888" algn="l" defTabSz="567111" rtl="0" eaLnBrk="1" latinLnBrk="0" hangingPunct="1">
        <a:defRPr kumimoji="1" sz="1116" kern="1200">
          <a:solidFill>
            <a:schemeClr val="tx1"/>
          </a:solidFill>
          <a:latin typeface="+mn-lt"/>
          <a:ea typeface="+mn-ea"/>
          <a:cs typeface="+mn-cs"/>
        </a:defRPr>
      </a:lvl8pPr>
      <a:lvl9pPr marL="2268444" algn="l" defTabSz="567111" rtl="0" eaLnBrk="1" latinLnBrk="0" hangingPunct="1">
        <a:defRPr kumimoji="1" sz="11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0.emf"/><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35.xml"/><Relationship Id="rId4" Type="http://schemas.openxmlformats.org/officeDocument/2006/relationships/image" Target="../media/image30.emf"/></Relationships>
</file>

<file path=ppt/slides/_rels/slide1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5.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svg"/><Relationship Id="rId2" Type="http://schemas.openxmlformats.org/officeDocument/2006/relationships/notesSlide" Target="../notesSlides/notesSlide6.xml"/><Relationship Id="rId1" Type="http://schemas.openxmlformats.org/officeDocument/2006/relationships/slideLayout" Target="../slideLayouts/slideLayout35.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3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5.xml"/><Relationship Id="rId5" Type="http://schemas.openxmlformats.org/officeDocument/2006/relationships/image" Target="../media/image20.emf"/><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BDB32897-FCE8-5604-C8B1-A61CEE755C2B}"/>
              </a:ext>
            </a:extLst>
          </p:cNvPr>
          <p:cNvSpPr/>
          <p:nvPr/>
        </p:nvSpPr>
        <p:spPr>
          <a:xfrm>
            <a:off x="824720" y="9380215"/>
            <a:ext cx="6070736" cy="898387"/>
          </a:xfrm>
          <a:prstGeom prst="rect">
            <a:avLst/>
          </a:prstGeom>
          <a:ln>
            <a:noFill/>
          </a:ln>
        </p:spPr>
        <p:txBody>
          <a:bodyPr wrap="square">
            <a:spAutoFit/>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〒920-●●●● 金沢市（</a:t>
            </a:r>
            <a:r>
              <a:rPr lang="ja-JP" altLang="en-US" sz="900">
                <a:solidFill>
                  <a:srgbClr val="000000"/>
                </a:solidFill>
                <a:latin typeface="BIZ UDPゴシック" panose="020B0400000000000000" pitchFamily="50" charset="-128"/>
                <a:ea typeface="BIZ UDPゴシック" panose="020B0400000000000000" pitchFamily="50" charset="-128"/>
              </a:rPr>
              <a:t>　　　　　　　　　　　　　　　　　　　）</a:t>
            </a:r>
            <a:endPar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ja-JP" sz="9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TEL</a:t>
            </a:r>
            <a:r>
              <a:rPr kumimoji="1" lang="ja-JP" altLang="en-US" sz="9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9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076-2</a:t>
            </a:r>
            <a:r>
              <a:rPr kumimoji="1" lang="ja-JP" altLang="en-US" sz="9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9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FAX</a:t>
            </a:r>
            <a:r>
              <a:rPr kumimoji="1" lang="ja-JP" altLang="en-US" sz="9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9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076-2</a:t>
            </a:r>
            <a:r>
              <a:rPr kumimoji="1" lang="ja-JP" altLang="en-US" sz="9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9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9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メール：　　</a:t>
            </a:r>
            <a:r>
              <a:rPr kumimoji="1" lang="en-US" altLang="ja-JP" sz="9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営業時間</a:t>
            </a:r>
            <a:r>
              <a:rPr kumimoji="1" lang="ja-JP" altLang="en-US" sz="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平日９：30～17：30 （土・日・祝日</a:t>
            </a:r>
            <a:r>
              <a:rPr kumimoji="1" lang="ja-JP" altLang="en-US" sz="9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休み）</a:t>
            </a:r>
            <a:endParaRPr kumimoji="1" lang="en-US" altLang="ja-JP" sz="9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lang="ja-JP" altLang="en-US" sz="900">
                <a:solidFill>
                  <a:srgbClr val="000000"/>
                </a:solidFill>
                <a:latin typeface="BIZ UDPゴシック" panose="020B0400000000000000" pitchFamily="50" charset="-128"/>
                <a:ea typeface="BIZ UDPゴシック" panose="020B0400000000000000" pitchFamily="50" charset="-128"/>
              </a:rPr>
              <a:t>（</a:t>
            </a:r>
            <a:r>
              <a:rPr lang="en-US" altLang="ja-JP" sz="900">
                <a:solidFill>
                  <a:srgbClr val="000000"/>
                </a:solidFill>
                <a:latin typeface="BIZ UDPゴシック" panose="020B0400000000000000" pitchFamily="50" charset="-128"/>
                <a:ea typeface="BIZ UDPゴシック" panose="020B0400000000000000" pitchFamily="50" charset="-128"/>
              </a:rPr>
              <a:t>※web</a:t>
            </a:r>
            <a:r>
              <a:rPr lang="ja-JP" altLang="en-US" sz="900">
                <a:solidFill>
                  <a:srgbClr val="000000"/>
                </a:solidFill>
                <a:latin typeface="BIZ UDPゴシック" panose="020B0400000000000000" pitchFamily="50" charset="-128"/>
                <a:ea typeface="BIZ UDPゴシック" panose="020B0400000000000000" pitchFamily="50" charset="-128"/>
              </a:rPr>
              <a:t>サイト</a:t>
            </a:r>
            <a:r>
              <a:rPr lang="en-US" altLang="ja-JP" sz="900">
                <a:solidFill>
                  <a:srgbClr val="000000"/>
                </a:solidFill>
                <a:latin typeface="BIZ UDPゴシック" panose="020B0400000000000000" pitchFamily="50" charset="-128"/>
                <a:ea typeface="BIZ UDPゴシック" panose="020B0400000000000000" pitchFamily="50" charset="-128"/>
              </a:rPr>
              <a:t>URL                                          )</a:t>
            </a:r>
          </a:p>
        </p:txBody>
      </p:sp>
      <p:sp>
        <p:nvSpPr>
          <p:cNvPr id="9" name="テキスト ボックス 8">
            <a:extLst>
              <a:ext uri="{FF2B5EF4-FFF2-40B4-BE49-F238E27FC236}">
                <a16:creationId xmlns:a16="http://schemas.microsoft.com/office/drawing/2014/main" id="{3CAD30A2-6079-ABDA-7451-E02FEA35E9DF}"/>
              </a:ext>
            </a:extLst>
          </p:cNvPr>
          <p:cNvSpPr txBox="1"/>
          <p:nvPr/>
        </p:nvSpPr>
        <p:spPr>
          <a:xfrm>
            <a:off x="1204895" y="8880848"/>
            <a:ext cx="5273710" cy="374846"/>
          </a:xfrm>
          <a:prstGeom prst="rect">
            <a:avLst/>
          </a:prstGeom>
          <a:noFill/>
        </p:spPr>
        <p:txBody>
          <a:bodyPr wrap="square" rtlCol="0">
            <a:spAutoFit/>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8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「今行ける能登」</a:t>
            </a:r>
            <a:r>
              <a:rPr lang="ja-JP" altLang="en-US" sz="1800" b="1">
                <a:solidFill>
                  <a:srgbClr val="000000"/>
                </a:solidFill>
                <a:latin typeface="BIZ UDPゴシック" panose="020B0400000000000000" pitchFamily="50" charset="-128"/>
                <a:ea typeface="BIZ UDPゴシック" panose="020B0400000000000000" pitchFamily="50" charset="-128"/>
              </a:rPr>
              <a:t>団体旅行応援キャンペーン</a:t>
            </a:r>
            <a:r>
              <a:rPr kumimoji="1" lang="ja-JP" altLang="en-US" sz="18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事務局</a:t>
            </a:r>
            <a:endPar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pic>
        <p:nvPicPr>
          <p:cNvPr id="4" name="図 3" descr="ロゴ, 会社名&#10;&#10;AI 生成コンテンツは誤りを含む可能性があります。">
            <a:extLst>
              <a:ext uri="{FF2B5EF4-FFF2-40B4-BE49-F238E27FC236}">
                <a16:creationId xmlns:a16="http://schemas.microsoft.com/office/drawing/2014/main" id="{0D66AB26-CADA-2202-DD1C-E4CE66AF58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871" y="2109872"/>
            <a:ext cx="5956002" cy="2260302"/>
          </a:xfrm>
          <a:prstGeom prst="rect">
            <a:avLst/>
          </a:prstGeom>
        </p:spPr>
      </p:pic>
      <p:pic>
        <p:nvPicPr>
          <p:cNvPr id="8" name="図 7" descr="おもちゃ, シャツ が含まれている画像&#10;&#10;AI 生成コンテンツは誤りを含む可能性があります。">
            <a:extLst>
              <a:ext uri="{FF2B5EF4-FFF2-40B4-BE49-F238E27FC236}">
                <a16:creationId xmlns:a16="http://schemas.microsoft.com/office/drawing/2014/main" id="{8BAC7AD4-5336-DA0B-8B76-DD0D9CB109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094" y="4511198"/>
            <a:ext cx="6180362" cy="774524"/>
          </a:xfrm>
          <a:prstGeom prst="rect">
            <a:avLst/>
          </a:prstGeom>
        </p:spPr>
      </p:pic>
      <p:sp>
        <p:nvSpPr>
          <p:cNvPr id="10" name="テキスト ボックス 9">
            <a:extLst>
              <a:ext uri="{FF2B5EF4-FFF2-40B4-BE49-F238E27FC236}">
                <a16:creationId xmlns:a16="http://schemas.microsoft.com/office/drawing/2014/main" id="{8D198F2D-4ADA-FE20-05B1-9B63D1683F66}"/>
              </a:ext>
            </a:extLst>
          </p:cNvPr>
          <p:cNvSpPr txBox="1"/>
          <p:nvPr/>
        </p:nvSpPr>
        <p:spPr>
          <a:xfrm>
            <a:off x="2713633" y="7021312"/>
            <a:ext cx="2141933" cy="338554"/>
          </a:xfrm>
          <a:prstGeom prst="rect">
            <a:avLst/>
          </a:prstGeom>
          <a:noFill/>
        </p:spPr>
        <p:txBody>
          <a:bodyPr wrap="none">
            <a:spAutoFit/>
          </a:bodyPr>
          <a:lstStyle/>
          <a:p>
            <a:pPr algn="ctr">
              <a:lnSpc>
                <a:spcPct val="100000"/>
              </a:lnSpc>
            </a:pPr>
            <a:r>
              <a:rPr lang="ja-JP" altLang="en-US" sz="1600" b="1">
                <a:solidFill>
                  <a:srgbClr val="412B25"/>
                </a:solidFill>
                <a:latin typeface="BIZ UDPゴシック" panose="020B0400000000000000" pitchFamily="50" charset="-128"/>
                <a:ea typeface="BIZ UDPゴシック" panose="020B0400000000000000" pitchFamily="50" charset="-128"/>
                <a:cs typeface="Microsoft Himalaya" panose="01010100010101010101" pitchFamily="2" charset="0"/>
              </a:rPr>
              <a:t>令和</a:t>
            </a:r>
            <a:r>
              <a:rPr lang="en-US" altLang="ja-JP" sz="1600" b="1">
                <a:solidFill>
                  <a:srgbClr val="412B25"/>
                </a:solidFill>
                <a:latin typeface="BIZ UDPゴシック" panose="020B0400000000000000" pitchFamily="50" charset="-128"/>
                <a:ea typeface="BIZ UDPゴシック" panose="020B0400000000000000" pitchFamily="50" charset="-128"/>
                <a:cs typeface="Microsoft Himalaya" panose="01010100010101010101" pitchFamily="2" charset="0"/>
              </a:rPr>
              <a:t>7</a:t>
            </a:r>
            <a:r>
              <a:rPr lang="ja-JP" altLang="en-US" sz="1600" b="1">
                <a:solidFill>
                  <a:srgbClr val="412B25"/>
                </a:solidFill>
                <a:latin typeface="BIZ UDPゴシック" panose="020B0400000000000000" pitchFamily="50" charset="-128"/>
                <a:ea typeface="BIZ UDPゴシック" panose="020B0400000000000000" pitchFamily="50" charset="-128"/>
                <a:cs typeface="Microsoft Himalaya" panose="01010100010101010101" pitchFamily="2" charset="0"/>
              </a:rPr>
              <a:t>年</a:t>
            </a:r>
            <a:r>
              <a:rPr lang="en-US" altLang="ja-JP" sz="1600" b="1">
                <a:solidFill>
                  <a:srgbClr val="412B25"/>
                </a:solidFill>
                <a:latin typeface="BIZ UDPゴシック" panose="020B0400000000000000" pitchFamily="50" charset="-128"/>
                <a:ea typeface="BIZ UDPゴシック" panose="020B0400000000000000" pitchFamily="50" charset="-128"/>
                <a:cs typeface="Microsoft Himalaya" panose="01010100010101010101" pitchFamily="2" charset="0"/>
              </a:rPr>
              <a:t>12</a:t>
            </a:r>
            <a:r>
              <a:rPr lang="ja-JP" altLang="en-US" sz="1600" b="1">
                <a:solidFill>
                  <a:srgbClr val="412B25"/>
                </a:solidFill>
                <a:latin typeface="BIZ UDPゴシック" panose="020B0400000000000000" pitchFamily="50" charset="-128"/>
                <a:ea typeface="BIZ UDPゴシック" panose="020B0400000000000000" pitchFamily="50" charset="-128"/>
                <a:cs typeface="Microsoft Himalaya" panose="01010100010101010101" pitchFamily="2" charset="0"/>
              </a:rPr>
              <a:t>月</a:t>
            </a:r>
            <a:r>
              <a:rPr lang="en-US" altLang="ja-JP" sz="1600" b="1">
                <a:solidFill>
                  <a:srgbClr val="412B25"/>
                </a:solidFill>
                <a:latin typeface="BIZ UDPゴシック" panose="020B0400000000000000" pitchFamily="50" charset="-128"/>
                <a:ea typeface="BIZ UDPゴシック" panose="020B0400000000000000" pitchFamily="50" charset="-128"/>
                <a:cs typeface="Microsoft Himalaya" panose="01010100010101010101" pitchFamily="2" charset="0"/>
              </a:rPr>
              <a:t>18</a:t>
            </a:r>
            <a:r>
              <a:rPr lang="ja-JP" altLang="en-US" sz="1600" b="1">
                <a:solidFill>
                  <a:srgbClr val="412B25"/>
                </a:solidFill>
                <a:latin typeface="BIZ UDPゴシック" panose="020B0400000000000000" pitchFamily="50" charset="-128"/>
                <a:ea typeface="BIZ UDPゴシック" panose="020B0400000000000000" pitchFamily="50" charset="-128"/>
                <a:cs typeface="Microsoft Himalaya" panose="01010100010101010101" pitchFamily="2" charset="0"/>
              </a:rPr>
              <a:t>日稿</a:t>
            </a:r>
            <a:endParaRPr lang="ja-JP" altLang="en-US" sz="1600" dirty="0">
              <a:solidFill>
                <a:srgbClr val="412B25"/>
              </a:solidFill>
              <a:latin typeface="BIZ UDPゴシック" panose="020B0400000000000000" pitchFamily="50" charset="-128"/>
              <a:ea typeface="BIZ UDPゴシック" panose="020B0400000000000000" pitchFamily="50" charset="-128"/>
              <a:cs typeface="Microsoft Himalaya" panose="01010100010101010101" pitchFamily="2" charset="0"/>
            </a:endParaRPr>
          </a:p>
        </p:txBody>
      </p:sp>
      <p:sp>
        <p:nvSpPr>
          <p:cNvPr id="11" name="テキスト ボックス 10">
            <a:extLst>
              <a:ext uri="{FF2B5EF4-FFF2-40B4-BE49-F238E27FC236}">
                <a16:creationId xmlns:a16="http://schemas.microsoft.com/office/drawing/2014/main" id="{CBC09192-1718-3DAF-EE40-9AA77BD807D7}"/>
              </a:ext>
            </a:extLst>
          </p:cNvPr>
          <p:cNvSpPr txBox="1"/>
          <p:nvPr/>
        </p:nvSpPr>
        <p:spPr>
          <a:xfrm>
            <a:off x="1184304" y="5368887"/>
            <a:ext cx="5241942" cy="1154162"/>
          </a:xfrm>
          <a:prstGeom prst="rect">
            <a:avLst/>
          </a:prstGeom>
          <a:noFill/>
        </p:spPr>
        <p:txBody>
          <a:bodyPr wrap="square" rtlCol="0">
            <a:spAutoFit/>
          </a:bodyPr>
          <a:lstStyle/>
          <a:p>
            <a:pPr algn="ctr">
              <a:spcBef>
                <a:spcPts val="300"/>
              </a:spcBef>
              <a:spcAft>
                <a:spcPts val="300"/>
              </a:spcAft>
            </a:pPr>
            <a:r>
              <a:rPr kumimoji="1" lang="ja-JP" altLang="en-US" sz="3200" b="1">
                <a:ln w="12700">
                  <a:noFill/>
                </a:ln>
                <a:solidFill>
                  <a:schemeClr val="accent4">
                    <a:lumMod val="75000"/>
                  </a:schemeClr>
                </a:solidFill>
                <a:effectLst>
                  <a:glow rad="25400">
                    <a:srgbClr val="227FC4"/>
                  </a:glow>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＜旅行事業者＞</a:t>
            </a:r>
            <a:endParaRPr kumimoji="1" lang="en-US" altLang="ja-JP" sz="3200" b="1">
              <a:ln w="12700">
                <a:noFill/>
              </a:ln>
              <a:solidFill>
                <a:schemeClr val="accent4">
                  <a:lumMod val="75000"/>
                </a:schemeClr>
              </a:solidFill>
              <a:effectLst>
                <a:glow rad="25400">
                  <a:srgbClr val="227FC4"/>
                </a:glow>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a:p>
            <a:pPr algn="ctr">
              <a:spcBef>
                <a:spcPts val="300"/>
              </a:spcBef>
              <a:spcAft>
                <a:spcPts val="300"/>
              </a:spcAft>
            </a:pPr>
            <a:r>
              <a:rPr kumimoji="1" lang="ja-JP" altLang="en-US" sz="3200" b="1">
                <a:ln w="12700">
                  <a:noFill/>
                </a:ln>
                <a:solidFill>
                  <a:schemeClr val="accent4">
                    <a:lumMod val="75000"/>
                  </a:schemeClr>
                </a:solidFill>
                <a:effectLst>
                  <a:glow rad="25400">
                    <a:srgbClr val="227FC4"/>
                  </a:glow>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取扱マニュアル</a:t>
            </a:r>
            <a:endParaRPr kumimoji="1" lang="ja-JP" altLang="en-US" sz="3200" b="1" dirty="0">
              <a:ln w="12700">
                <a:noFill/>
              </a:ln>
              <a:solidFill>
                <a:schemeClr val="accent4">
                  <a:lumMod val="75000"/>
                </a:schemeClr>
              </a:solidFill>
              <a:effectLst>
                <a:glow rad="25400">
                  <a:srgbClr val="227FC4"/>
                </a:glow>
                <a:outerShdw blurRad="508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651A4F9C-1E36-F7A7-DDDC-5CFF7F73CA35}"/>
              </a:ext>
            </a:extLst>
          </p:cNvPr>
          <p:cNvSpPr/>
          <p:nvPr/>
        </p:nvSpPr>
        <p:spPr bwMode="auto">
          <a:xfrm>
            <a:off x="622238" y="9272235"/>
            <a:ext cx="6349267" cy="45719"/>
          </a:xfrm>
          <a:prstGeom prst="rect">
            <a:avLst/>
          </a:prstGeom>
          <a:solidFill>
            <a:srgbClr val="227FC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3166969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10">
            <a:extLst>
              <a:ext uri="{FF2B5EF4-FFF2-40B4-BE49-F238E27FC236}">
                <a16:creationId xmlns:a16="http://schemas.microsoft.com/office/drawing/2014/main" id="{B9929DE0-C9F4-0EE3-7948-F2EDB43ACABB}"/>
              </a:ext>
            </a:extLst>
          </p:cNvPr>
          <p:cNvGraphicFramePr>
            <a:graphicFrameLocks noGrp="1"/>
          </p:cNvGraphicFramePr>
          <p:nvPr>
            <p:extLst>
              <p:ext uri="{D42A27DB-BD31-4B8C-83A1-F6EECF244321}">
                <p14:modId xmlns:p14="http://schemas.microsoft.com/office/powerpoint/2010/main" val="2286697159"/>
              </p:ext>
            </p:extLst>
          </p:nvPr>
        </p:nvGraphicFramePr>
        <p:xfrm>
          <a:off x="401228" y="796844"/>
          <a:ext cx="6758806" cy="5587325"/>
        </p:xfrm>
        <a:graphic>
          <a:graphicData uri="http://schemas.openxmlformats.org/drawingml/2006/table">
            <a:tbl>
              <a:tblPr firstRow="1" bandRow="1">
                <a:tableStyleId>{5C22544A-7EE6-4342-B048-85BDC9FD1C3A}</a:tableStyleId>
              </a:tblPr>
              <a:tblGrid>
                <a:gridCol w="1357808">
                  <a:extLst>
                    <a:ext uri="{9D8B030D-6E8A-4147-A177-3AD203B41FA5}">
                      <a16:colId xmlns:a16="http://schemas.microsoft.com/office/drawing/2014/main" val="4156820077"/>
                    </a:ext>
                  </a:extLst>
                </a:gridCol>
                <a:gridCol w="5400998">
                  <a:extLst>
                    <a:ext uri="{9D8B030D-6E8A-4147-A177-3AD203B41FA5}">
                      <a16:colId xmlns:a16="http://schemas.microsoft.com/office/drawing/2014/main" val="2083474356"/>
                    </a:ext>
                  </a:extLst>
                </a:gridCol>
              </a:tblGrid>
              <a:tr h="294970">
                <a:tc>
                  <a:txBody>
                    <a:bodyPr/>
                    <a:lstStyle/>
                    <a:p>
                      <a:pPr algn="ctr"/>
                      <a:r>
                        <a:rPr kumimoji="1" lang="ja-JP" altLang="en-US" sz="1200" b="1" dirty="0">
                          <a:solidFill>
                            <a:schemeClr val="bg1"/>
                          </a:solidFill>
                          <a:latin typeface="BIZ UDPゴシック" panose="020B0400000000000000" pitchFamily="50" charset="-128"/>
                          <a:ea typeface="BIZ UDPゴシック" panose="020B0400000000000000" pitchFamily="50" charset="-128"/>
                        </a:rPr>
                        <a:t>区　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kumimoji="1" lang="ja-JP" altLang="en-US" sz="1200" b="1" dirty="0">
                          <a:solidFill>
                            <a:schemeClr val="bg1"/>
                          </a:solidFill>
                          <a:latin typeface="BIZ UDPゴシック" panose="020B0400000000000000" pitchFamily="50" charset="-128"/>
                          <a:ea typeface="BIZ UDPゴシック" panose="020B0400000000000000" pitchFamily="50" charset="-128"/>
                        </a:rPr>
                        <a:t>事　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377159196"/>
                  </a:ext>
                </a:extLst>
              </a:tr>
              <a:tr h="1072621">
                <a:tc>
                  <a:txBody>
                    <a:bodyPr/>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行政機関への</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支払い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sz="1000" b="0">
                          <a:solidFill>
                            <a:schemeClr val="tx1"/>
                          </a:solidFill>
                          <a:latin typeface="BIZ UDPゴシック" panose="020B0400000000000000" pitchFamily="50" charset="-128"/>
                          <a:ea typeface="BIZ UDPゴシック" panose="020B0400000000000000" pitchFamily="50" charset="-128"/>
                        </a:rPr>
                        <a:t>・所得税、住民税、固定資産税、自動車税等の公租公課</a:t>
                      </a:r>
                    </a:p>
                    <a:p>
                      <a:r>
                        <a:rPr kumimoji="1" lang="ja-JP" altLang="en-US" sz="1000" b="0">
                          <a:solidFill>
                            <a:schemeClr val="tx1"/>
                          </a:solidFill>
                          <a:latin typeface="BIZ UDPゴシック" panose="020B0400000000000000" pitchFamily="50" charset="-128"/>
                          <a:ea typeface="BIZ UDPゴシック" panose="020B0400000000000000" pitchFamily="50" charset="-128"/>
                        </a:rPr>
                        <a:t>・社会保険料（医療保険、年金保険、介護保険、雇用保険、労災保険等）</a:t>
                      </a:r>
                    </a:p>
                    <a:p>
                      <a:r>
                        <a:rPr kumimoji="1" lang="ja-JP" altLang="en-US" sz="1000" b="0">
                          <a:solidFill>
                            <a:schemeClr val="tx1"/>
                          </a:solidFill>
                          <a:latin typeface="BIZ UDPゴシック" panose="020B0400000000000000" pitchFamily="50" charset="-128"/>
                          <a:ea typeface="BIZ UDPゴシック" panose="020B0400000000000000" pitchFamily="50" charset="-128"/>
                        </a:rPr>
                        <a:t>・宝くじ（当せん金付証票法（昭和</a:t>
                      </a:r>
                      <a:r>
                        <a:rPr kumimoji="1" lang="en-US" altLang="ja-JP" sz="1000" b="0">
                          <a:solidFill>
                            <a:schemeClr val="tx1"/>
                          </a:solidFill>
                          <a:latin typeface="BIZ UDPゴシック" panose="020B0400000000000000" pitchFamily="50" charset="-128"/>
                          <a:ea typeface="BIZ UDPゴシック" panose="020B0400000000000000" pitchFamily="50" charset="-128"/>
                        </a:rPr>
                        <a:t>23</a:t>
                      </a:r>
                      <a:r>
                        <a:rPr kumimoji="1" lang="ja-JP" altLang="en-US" sz="1000" b="0">
                          <a:solidFill>
                            <a:schemeClr val="tx1"/>
                          </a:solidFill>
                          <a:latin typeface="BIZ UDPゴシック" panose="020B0400000000000000" pitchFamily="50" charset="-128"/>
                          <a:ea typeface="BIZ UDPゴシック" panose="020B0400000000000000" pitchFamily="50" charset="-128"/>
                        </a:rPr>
                        <a:t>年法律第</a:t>
                      </a:r>
                      <a:r>
                        <a:rPr kumimoji="1" lang="en-US" altLang="ja-JP" sz="1000" b="0">
                          <a:solidFill>
                            <a:schemeClr val="tx1"/>
                          </a:solidFill>
                          <a:latin typeface="BIZ UDPゴシック" panose="020B0400000000000000" pitchFamily="50" charset="-128"/>
                          <a:ea typeface="BIZ UDPゴシック" panose="020B0400000000000000" pitchFamily="50" charset="-128"/>
                        </a:rPr>
                        <a:t>144</a:t>
                      </a:r>
                      <a:r>
                        <a:rPr kumimoji="1" lang="ja-JP" altLang="en-US" sz="1000" b="0">
                          <a:solidFill>
                            <a:schemeClr val="tx1"/>
                          </a:solidFill>
                          <a:latin typeface="BIZ UDPゴシック" panose="020B0400000000000000" pitchFamily="50" charset="-128"/>
                          <a:ea typeface="BIZ UDPゴシック" panose="020B0400000000000000" pitchFamily="50" charset="-128"/>
                        </a:rPr>
                        <a:t>号）に基づくもの、スポーツ振興くじ</a:t>
                      </a:r>
                    </a:p>
                    <a:p>
                      <a:r>
                        <a:rPr kumimoji="1" lang="ja-JP" altLang="en-US" sz="1000" b="0">
                          <a:solidFill>
                            <a:schemeClr val="tx1"/>
                          </a:solidFill>
                          <a:latin typeface="BIZ UDPゴシック" panose="020B0400000000000000" pitchFamily="50" charset="-128"/>
                          <a:ea typeface="BIZ UDPゴシック" panose="020B0400000000000000" pitchFamily="50" charset="-128"/>
                        </a:rPr>
                        <a:t>　 （スポーツ振興投票の実施等に関する法律（平成</a:t>
                      </a:r>
                      <a:r>
                        <a:rPr kumimoji="1" lang="en-US" altLang="ja-JP" sz="1000" b="0">
                          <a:solidFill>
                            <a:schemeClr val="tx1"/>
                          </a:solidFill>
                          <a:latin typeface="BIZ UDPゴシック" panose="020B0400000000000000" pitchFamily="50" charset="-128"/>
                          <a:ea typeface="BIZ UDPゴシック" panose="020B0400000000000000" pitchFamily="50" charset="-128"/>
                        </a:rPr>
                        <a:t>10</a:t>
                      </a:r>
                      <a:r>
                        <a:rPr kumimoji="1" lang="ja-JP" altLang="en-US" sz="1000" b="0">
                          <a:solidFill>
                            <a:schemeClr val="tx1"/>
                          </a:solidFill>
                          <a:latin typeface="BIZ UDPゴシック" panose="020B0400000000000000" pitchFamily="50" charset="-128"/>
                          <a:ea typeface="BIZ UDPゴシック" panose="020B0400000000000000" pitchFamily="50" charset="-128"/>
                        </a:rPr>
                        <a:t>年法律第</a:t>
                      </a:r>
                      <a:r>
                        <a:rPr kumimoji="1" lang="en-US" altLang="ja-JP" sz="1000" b="0">
                          <a:solidFill>
                            <a:schemeClr val="tx1"/>
                          </a:solidFill>
                          <a:latin typeface="BIZ UDPゴシック" panose="020B0400000000000000" pitchFamily="50" charset="-128"/>
                          <a:ea typeface="BIZ UDPゴシック" panose="020B0400000000000000" pitchFamily="50" charset="-128"/>
                        </a:rPr>
                        <a:t>63</a:t>
                      </a:r>
                      <a:r>
                        <a:rPr kumimoji="1" lang="ja-JP" altLang="en-US" sz="1000" b="0">
                          <a:solidFill>
                            <a:schemeClr val="tx1"/>
                          </a:solidFill>
                          <a:latin typeface="BIZ UDPゴシック" panose="020B0400000000000000" pitchFamily="50" charset="-128"/>
                          <a:ea typeface="BIZ UDPゴシック" panose="020B0400000000000000" pitchFamily="50" charset="-128"/>
                        </a:rPr>
                        <a:t>号）に基づくもの）</a:t>
                      </a:r>
                    </a:p>
                    <a:p>
                      <a:r>
                        <a:rPr kumimoji="1" lang="ja-JP" altLang="en-US" sz="1000" b="0">
                          <a:solidFill>
                            <a:schemeClr val="tx1"/>
                          </a:solidFill>
                          <a:latin typeface="BIZ UDPゴシック" panose="020B0400000000000000" pitchFamily="50" charset="-128"/>
                          <a:ea typeface="BIZ UDPゴシック" panose="020B0400000000000000" pitchFamily="50" charset="-128"/>
                        </a:rPr>
                        <a:t>・その他（自治体指定のごみ袋、公営競技（競馬、競輪、競艇、オートレース）等）</a:t>
                      </a:r>
                    </a:p>
                    <a:p>
                      <a:r>
                        <a:rPr kumimoji="1" lang="ja-JP" altLang="en-US" sz="1000" b="0">
                          <a:solidFill>
                            <a:schemeClr val="tx1"/>
                          </a:solidFill>
                          <a:latin typeface="BIZ UDPゴシック" panose="020B0400000000000000" pitchFamily="50" charset="-128"/>
                          <a:ea typeface="BIZ UDPゴシック" panose="020B0400000000000000" pitchFamily="50" charset="-128"/>
                        </a:rPr>
                        <a:t>　</a:t>
                      </a:r>
                      <a:r>
                        <a:rPr kumimoji="1" lang="en-US" altLang="ja-JP" sz="1000" b="0">
                          <a:solidFill>
                            <a:schemeClr val="tx1"/>
                          </a:solidFill>
                          <a:latin typeface="BIZ UDPゴシック" panose="020B0400000000000000" pitchFamily="50" charset="-128"/>
                          <a:ea typeface="BIZ UDPゴシック" panose="020B0400000000000000" pitchFamily="50" charset="-128"/>
                        </a:rPr>
                        <a:t>※</a:t>
                      </a:r>
                      <a:r>
                        <a:rPr kumimoji="1" lang="ja-JP" altLang="en-US" sz="1000" b="0">
                          <a:solidFill>
                            <a:schemeClr val="tx1"/>
                          </a:solidFill>
                          <a:latin typeface="BIZ UDPゴシック" panose="020B0400000000000000" pitchFamily="50" charset="-128"/>
                          <a:ea typeface="BIZ UDPゴシック" panose="020B0400000000000000" pitchFamily="50" charset="-128"/>
                        </a:rPr>
                        <a:t>ただし、行政機関が運営する運送サービスの料金や博物館・美術館などの入館料等、</a:t>
                      </a:r>
                    </a:p>
                    <a:p>
                      <a:r>
                        <a:rPr kumimoji="1" lang="ja-JP" altLang="en-US" sz="1000" b="0">
                          <a:solidFill>
                            <a:schemeClr val="tx1"/>
                          </a:solidFill>
                          <a:latin typeface="BIZ UDPゴシック" panose="020B0400000000000000" pitchFamily="50" charset="-128"/>
                          <a:ea typeface="BIZ UDPゴシック" panose="020B0400000000000000" pitchFamily="50" charset="-128"/>
                        </a:rPr>
                        <a:t> 　　行政機関が運営する現業の対価は対象となります。</a:t>
                      </a:r>
                      <a:endParaRPr kumimoji="1" lang="ja-JP" altLang="en-US" sz="1000" b="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265641"/>
                  </a:ext>
                </a:extLst>
              </a:tr>
              <a:tr h="987758">
                <a:tc>
                  <a:txBody>
                    <a:bodyPr/>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日常生活に</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おける</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継続的な支払い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sz="1000" b="0">
                          <a:solidFill>
                            <a:schemeClr val="tx1"/>
                          </a:solidFill>
                          <a:latin typeface="BIZ UDPゴシック" panose="020B0400000000000000" pitchFamily="50" charset="-128"/>
                          <a:ea typeface="BIZ UDPゴシック" panose="020B0400000000000000" pitchFamily="50" charset="-128"/>
                        </a:rPr>
                        <a:t>・電気・ガス・水道・電話料金等</a:t>
                      </a:r>
                    </a:p>
                    <a:p>
                      <a:r>
                        <a:rPr kumimoji="1" lang="ja-JP" altLang="en-US" sz="1000" b="0">
                          <a:solidFill>
                            <a:schemeClr val="tx1"/>
                          </a:solidFill>
                          <a:latin typeface="BIZ UDPゴシック" panose="020B0400000000000000" pitchFamily="50" charset="-128"/>
                          <a:ea typeface="BIZ UDPゴシック" panose="020B0400000000000000" pitchFamily="50" charset="-128"/>
                        </a:rPr>
                        <a:t>・</a:t>
                      </a:r>
                      <a:r>
                        <a:rPr kumimoji="1" lang="en-US" altLang="ja-JP" sz="1000" b="0">
                          <a:solidFill>
                            <a:schemeClr val="tx1"/>
                          </a:solidFill>
                          <a:latin typeface="BIZ UDPゴシック" panose="020B0400000000000000" pitchFamily="50" charset="-128"/>
                          <a:ea typeface="BIZ UDPゴシック" panose="020B0400000000000000" pitchFamily="50" charset="-128"/>
                        </a:rPr>
                        <a:t>NHK</a:t>
                      </a:r>
                      <a:r>
                        <a:rPr kumimoji="1" lang="ja-JP" altLang="en-US" sz="1000" b="0">
                          <a:solidFill>
                            <a:schemeClr val="tx1"/>
                          </a:solidFill>
                          <a:latin typeface="BIZ UDPゴシック" panose="020B0400000000000000" pitchFamily="50" charset="-128"/>
                          <a:ea typeface="BIZ UDPゴシック" panose="020B0400000000000000" pitchFamily="50" charset="-128"/>
                        </a:rPr>
                        <a:t>放送受信料</a:t>
                      </a:r>
                    </a:p>
                    <a:p>
                      <a:r>
                        <a:rPr kumimoji="1" lang="ja-JP" altLang="en-US" sz="1000" b="0">
                          <a:solidFill>
                            <a:schemeClr val="tx1"/>
                          </a:solidFill>
                          <a:latin typeface="BIZ UDPゴシック" panose="020B0400000000000000" pitchFamily="50" charset="-128"/>
                          <a:ea typeface="BIZ UDPゴシック" panose="020B0400000000000000" pitchFamily="50" charset="-128"/>
                        </a:rPr>
                        <a:t>・不動産賃料</a:t>
                      </a:r>
                    </a:p>
                    <a:p>
                      <a:r>
                        <a:rPr kumimoji="1" lang="ja-JP" altLang="en-US" sz="1000" b="0">
                          <a:solidFill>
                            <a:schemeClr val="tx1"/>
                          </a:solidFill>
                          <a:latin typeface="BIZ UDPゴシック" panose="020B0400000000000000" pitchFamily="50" charset="-128"/>
                          <a:ea typeface="BIZ UDPゴシック" panose="020B0400000000000000" pitchFamily="50" charset="-128"/>
                        </a:rPr>
                        <a:t>・駐車場の月極め・定期利用料</a:t>
                      </a:r>
                    </a:p>
                    <a:p>
                      <a:r>
                        <a:rPr kumimoji="1" lang="ja-JP" altLang="en-US" sz="1000" b="0">
                          <a:solidFill>
                            <a:schemeClr val="tx1"/>
                          </a:solidFill>
                          <a:latin typeface="BIZ UDPゴシック" panose="020B0400000000000000" pitchFamily="50" charset="-128"/>
                          <a:ea typeface="BIZ UDPゴシック" panose="020B0400000000000000" pitchFamily="50" charset="-128"/>
                        </a:rPr>
                        <a:t>　</a:t>
                      </a:r>
                      <a:r>
                        <a:rPr kumimoji="1" lang="en-US" altLang="ja-JP" sz="1000" b="0">
                          <a:solidFill>
                            <a:schemeClr val="tx1"/>
                          </a:solidFill>
                          <a:latin typeface="BIZ UDPゴシック" panose="020B0400000000000000" pitchFamily="50" charset="-128"/>
                          <a:ea typeface="BIZ UDPゴシック" panose="020B0400000000000000" pitchFamily="50" charset="-128"/>
                        </a:rPr>
                        <a:t>※</a:t>
                      </a:r>
                      <a:r>
                        <a:rPr kumimoji="1" lang="ja-JP" altLang="en-US" sz="1000" b="0">
                          <a:solidFill>
                            <a:schemeClr val="tx1"/>
                          </a:solidFill>
                          <a:latin typeface="BIZ UDPゴシック" panose="020B0400000000000000" pitchFamily="50" charset="-128"/>
                          <a:ea typeface="BIZ UDPゴシック" panose="020B0400000000000000" pitchFamily="50" charset="-128"/>
                        </a:rPr>
                        <a:t>コインパーキング等の一時利用に係る料金は対象となります。</a:t>
                      </a:r>
                    </a:p>
                    <a:p>
                      <a:r>
                        <a:rPr kumimoji="1" lang="ja-JP" altLang="en-US" sz="1000" b="0">
                          <a:solidFill>
                            <a:schemeClr val="tx1"/>
                          </a:solidFill>
                          <a:latin typeface="BIZ UDPゴシック" panose="020B0400000000000000" pitchFamily="50" charset="-128"/>
                          <a:ea typeface="BIZ UDPゴシック" panose="020B0400000000000000" pitchFamily="50" charset="-128"/>
                        </a:rPr>
                        <a:t>・保険料（生命保険、火災保険、自動車保険等）</a:t>
                      </a:r>
                      <a:endParaRPr kumimoji="1" lang="ja-JP" altLang="en-US" sz="1000" b="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518636"/>
                  </a:ext>
                </a:extLst>
              </a:tr>
              <a:tr h="750835">
                <a:tc>
                  <a:txBody>
                    <a:bodyPr/>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換金性の</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高いものの購入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sz="1000" b="0">
                          <a:solidFill>
                            <a:schemeClr val="tx1"/>
                          </a:solidFill>
                          <a:latin typeface="BIZ UDPゴシック" panose="020B0400000000000000" pitchFamily="50" charset="-128"/>
                          <a:ea typeface="BIZ UDPゴシック" panose="020B0400000000000000" pitchFamily="50" charset="-128"/>
                        </a:rPr>
                        <a:t>・金券</a:t>
                      </a:r>
                    </a:p>
                    <a:p>
                      <a:r>
                        <a:rPr kumimoji="1" lang="ja-JP" altLang="en-US" sz="1000" b="0">
                          <a:solidFill>
                            <a:schemeClr val="tx1"/>
                          </a:solidFill>
                          <a:latin typeface="BIZ UDPゴシック" panose="020B0400000000000000" pitchFamily="50" charset="-128"/>
                          <a:ea typeface="BIZ UDPゴシック" panose="020B0400000000000000" pitchFamily="50" charset="-128"/>
                        </a:rPr>
                        <a:t>（ビール券、清酒券、おこめ券、図書券、旅行券、切手、収入印紙、店舗が独自に発行する商品券）</a:t>
                      </a:r>
                    </a:p>
                    <a:p>
                      <a:r>
                        <a:rPr kumimoji="1" lang="ja-JP" altLang="en-US" sz="1000" b="0">
                          <a:solidFill>
                            <a:schemeClr val="tx1"/>
                          </a:solidFill>
                          <a:latin typeface="BIZ UDPゴシック" panose="020B0400000000000000" pitchFamily="50" charset="-128"/>
                          <a:ea typeface="BIZ UDPゴシック" panose="020B0400000000000000" pitchFamily="50" charset="-128"/>
                        </a:rPr>
                        <a:t>・プリペイドカードの購入、電子マネーへのチャージ等</a:t>
                      </a:r>
                    </a:p>
                    <a:p>
                      <a:r>
                        <a:rPr kumimoji="1" lang="ja-JP" altLang="en-US" sz="1000" b="0">
                          <a:solidFill>
                            <a:schemeClr val="tx1"/>
                          </a:solidFill>
                          <a:latin typeface="BIZ UDPゴシック" panose="020B0400000000000000" pitchFamily="50" charset="-128"/>
                          <a:ea typeface="BIZ UDPゴシック" panose="020B0400000000000000" pitchFamily="50" charset="-128"/>
                        </a:rPr>
                        <a:t>・金融商品（預貯金・振込、株式、投資信託、社債、公債等）</a:t>
                      </a:r>
                      <a:endParaRPr kumimoji="1" lang="ja-JP" altLang="en-US" sz="1000" b="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9287766"/>
                  </a:ext>
                </a:extLst>
              </a:tr>
              <a:tr h="1586399">
                <a:tc>
                  <a:txBody>
                    <a:bodyPr/>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その他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kumimoji="1" lang="ja-JP" altLang="en-US" sz="1000" b="0">
                          <a:solidFill>
                            <a:schemeClr val="tx1"/>
                          </a:solidFill>
                          <a:latin typeface="BIZ UDPゴシック" panose="020B0400000000000000" pitchFamily="50" charset="-128"/>
                          <a:ea typeface="BIZ UDPゴシック" panose="020B0400000000000000" pitchFamily="50" charset="-128"/>
                        </a:rPr>
                        <a:t>・修学旅行などの教育旅行</a:t>
                      </a:r>
                    </a:p>
                    <a:p>
                      <a:r>
                        <a:rPr kumimoji="1" lang="ja-JP" altLang="en-US" sz="1000" b="0">
                          <a:solidFill>
                            <a:schemeClr val="tx1"/>
                          </a:solidFill>
                          <a:latin typeface="BIZ UDPゴシック" panose="020B0400000000000000" pitchFamily="50" charset="-128"/>
                          <a:ea typeface="BIZ UDPゴシック" panose="020B0400000000000000" pitchFamily="50" charset="-128"/>
                        </a:rPr>
                        <a:t>・国、自治体、公的団体が負担する会議、研修旅行</a:t>
                      </a:r>
                    </a:p>
                    <a:p>
                      <a:r>
                        <a:rPr kumimoji="1" lang="ja-JP" altLang="en-US" sz="1000" b="0">
                          <a:solidFill>
                            <a:schemeClr val="tx1"/>
                          </a:solidFill>
                          <a:latin typeface="BIZ UDPゴシック" panose="020B0400000000000000" pitchFamily="50" charset="-128"/>
                          <a:ea typeface="BIZ UDPゴシック" panose="020B0400000000000000" pitchFamily="50" charset="-128"/>
                        </a:rPr>
                        <a:t>・宗教活動、政治活動を目的とした旅行</a:t>
                      </a:r>
                    </a:p>
                    <a:p>
                      <a:r>
                        <a:rPr kumimoji="1" lang="ja-JP" altLang="en-US" sz="1000" b="0">
                          <a:solidFill>
                            <a:schemeClr val="tx1"/>
                          </a:solidFill>
                          <a:latin typeface="BIZ UDPゴシック" panose="020B0400000000000000" pitchFamily="50" charset="-128"/>
                          <a:ea typeface="BIZ UDPゴシック" panose="020B0400000000000000" pitchFamily="50" charset="-128"/>
                        </a:rPr>
                        <a:t>・事業活動に伴って使用する原材料、機器類又は商品等</a:t>
                      </a:r>
                    </a:p>
                    <a:p>
                      <a:r>
                        <a:rPr kumimoji="1" lang="ja-JP" altLang="en-US" sz="1000" b="0">
                          <a:solidFill>
                            <a:schemeClr val="tx1"/>
                          </a:solidFill>
                          <a:latin typeface="BIZ UDPゴシック" panose="020B0400000000000000" pitchFamily="50" charset="-128"/>
                          <a:ea typeface="BIZ UDPゴシック" panose="020B0400000000000000" pitchFamily="50" charset="-128"/>
                        </a:rPr>
                        <a:t>・授業料、入学検定料、入学金等　</a:t>
                      </a:r>
                      <a:r>
                        <a:rPr kumimoji="1" lang="en-US" altLang="ja-JP" sz="1000" b="0">
                          <a:solidFill>
                            <a:schemeClr val="tx1"/>
                          </a:solidFill>
                          <a:latin typeface="BIZ UDPゴシック" panose="020B0400000000000000" pitchFamily="50" charset="-128"/>
                          <a:ea typeface="BIZ UDPゴシック" panose="020B0400000000000000" pitchFamily="50" charset="-128"/>
                        </a:rPr>
                        <a:t>※</a:t>
                      </a:r>
                      <a:r>
                        <a:rPr kumimoji="1" lang="ja-JP" altLang="en-US" sz="1000" b="0">
                          <a:solidFill>
                            <a:schemeClr val="tx1"/>
                          </a:solidFill>
                          <a:latin typeface="BIZ UDPゴシック" panose="020B0400000000000000" pitchFamily="50" charset="-128"/>
                          <a:ea typeface="BIZ UDPゴシック" panose="020B0400000000000000" pitchFamily="50" charset="-128"/>
                        </a:rPr>
                        <a:t>アクティビティのガイド料等は対象</a:t>
                      </a:r>
                    </a:p>
                    <a:p>
                      <a:r>
                        <a:rPr kumimoji="1" lang="ja-JP" altLang="en-US" sz="1000" b="0">
                          <a:solidFill>
                            <a:schemeClr val="tx1"/>
                          </a:solidFill>
                          <a:latin typeface="BIZ UDPゴシック" panose="020B0400000000000000" pitchFamily="50" charset="-128"/>
                          <a:ea typeface="BIZ UDPゴシック" panose="020B0400000000000000" pitchFamily="50" charset="-128"/>
                        </a:rPr>
                        <a:t>・宿泊代金又は宿泊を伴う旅行商品の代金</a:t>
                      </a:r>
                    </a:p>
                    <a:p>
                      <a:r>
                        <a:rPr kumimoji="1" lang="ja-JP" altLang="en-US" sz="1000" b="0">
                          <a:solidFill>
                            <a:schemeClr val="tx1"/>
                          </a:solidFill>
                          <a:latin typeface="BIZ UDPゴシック" panose="020B0400000000000000" pitchFamily="50" charset="-128"/>
                          <a:ea typeface="BIZ UDPゴシック" panose="020B0400000000000000" pitchFamily="50" charset="-128"/>
                        </a:rPr>
                        <a:t>・既存の債務の弁済</a:t>
                      </a:r>
                    </a:p>
                    <a:p>
                      <a:r>
                        <a:rPr kumimoji="1" lang="ja-JP" altLang="en-US" sz="1000" b="0">
                          <a:solidFill>
                            <a:schemeClr val="tx1"/>
                          </a:solidFill>
                          <a:latin typeface="BIZ UDPゴシック" panose="020B0400000000000000" pitchFamily="50" charset="-128"/>
                          <a:ea typeface="BIZ UDPゴシック" panose="020B0400000000000000" pitchFamily="50" charset="-128"/>
                        </a:rPr>
                        <a:t>・各種サービスのキャンセル料</a:t>
                      </a:r>
                    </a:p>
                    <a:p>
                      <a:r>
                        <a:rPr kumimoji="1" lang="ja-JP" altLang="en-US" sz="1000" b="0">
                          <a:solidFill>
                            <a:schemeClr val="tx1"/>
                          </a:solidFill>
                          <a:latin typeface="BIZ UDPゴシック" panose="020B0400000000000000" pitchFamily="50" charset="-128"/>
                          <a:ea typeface="BIZ UDPゴシック" panose="020B0400000000000000" pitchFamily="50" charset="-128"/>
                        </a:rPr>
                        <a:t>・電子商取引</a:t>
                      </a:r>
                    </a:p>
                    <a:p>
                      <a:r>
                        <a:rPr kumimoji="1" lang="ja-JP" altLang="en-US" sz="1000" b="0">
                          <a:solidFill>
                            <a:schemeClr val="tx1"/>
                          </a:solidFill>
                          <a:latin typeface="BIZ UDPゴシック" panose="020B0400000000000000" pitchFamily="50" charset="-128"/>
                          <a:ea typeface="BIZ UDPゴシック" panose="020B0400000000000000" pitchFamily="50" charset="-128"/>
                        </a:rPr>
                        <a:t>・風俗営業等の規制及び業務の適正化に関する法律に規定する</a:t>
                      </a:r>
                      <a:endParaRPr kumimoji="1" lang="en-US" altLang="ja-JP" sz="1000" b="0">
                        <a:solidFill>
                          <a:schemeClr val="tx1"/>
                        </a:solidFill>
                        <a:latin typeface="BIZ UDPゴシック" panose="020B0400000000000000" pitchFamily="50" charset="-128"/>
                        <a:ea typeface="BIZ UDPゴシック" panose="020B0400000000000000" pitchFamily="50" charset="-128"/>
                      </a:endParaRPr>
                    </a:p>
                    <a:p>
                      <a:r>
                        <a:rPr kumimoji="1" lang="ja-JP" altLang="en-US" sz="1000" b="0">
                          <a:solidFill>
                            <a:schemeClr val="tx1"/>
                          </a:solidFill>
                          <a:latin typeface="BIZ UDPゴシック" panose="020B0400000000000000" pitchFamily="50" charset="-128"/>
                          <a:ea typeface="BIZ UDPゴシック" panose="020B0400000000000000" pitchFamily="50" charset="-128"/>
                        </a:rPr>
                        <a:t>　店舗型風俗特殊営業に係る施設及び接待を伴う飲食店（スナック・バー等含む）での利用</a:t>
                      </a:r>
                    </a:p>
                    <a:p>
                      <a:r>
                        <a:rPr kumimoji="1" lang="ja-JP" altLang="en-US" sz="1000" b="0">
                          <a:solidFill>
                            <a:schemeClr val="tx1"/>
                          </a:solidFill>
                          <a:latin typeface="BIZ UDPゴシック" panose="020B0400000000000000" pitchFamily="50" charset="-128"/>
                          <a:ea typeface="BIZ UDPゴシック" panose="020B0400000000000000" pitchFamily="50" charset="-128"/>
                        </a:rPr>
                        <a:t>・無償譲渡、寄付、献金、寄進及びこれに準ずるもの</a:t>
                      </a:r>
                    </a:p>
                    <a:p>
                      <a:r>
                        <a:rPr kumimoji="1" lang="ja-JP" altLang="en-US" sz="1000" b="0">
                          <a:solidFill>
                            <a:schemeClr val="tx1"/>
                          </a:solidFill>
                          <a:latin typeface="BIZ UDPゴシック" panose="020B0400000000000000" pitchFamily="50" charset="-128"/>
                          <a:ea typeface="BIZ UDPゴシック" panose="020B0400000000000000" pitchFamily="50" charset="-128"/>
                        </a:rPr>
                        <a:t>・公序良俗に反するもの</a:t>
                      </a:r>
                    </a:p>
                    <a:p>
                      <a:r>
                        <a:rPr kumimoji="1" lang="ja-JP" altLang="en-US" sz="1000" b="0">
                          <a:solidFill>
                            <a:schemeClr val="tx1"/>
                          </a:solidFill>
                          <a:latin typeface="BIZ UDPゴシック" panose="020B0400000000000000" pitchFamily="50" charset="-128"/>
                          <a:ea typeface="BIZ UDPゴシック" panose="020B0400000000000000" pitchFamily="50" charset="-128"/>
                        </a:rPr>
                        <a:t>・社会通念上不適当とされるもの</a:t>
                      </a:r>
                    </a:p>
                    <a:p>
                      <a:r>
                        <a:rPr kumimoji="1" lang="ja-JP" altLang="en-US" sz="1000" b="0">
                          <a:solidFill>
                            <a:schemeClr val="tx1"/>
                          </a:solidFill>
                          <a:latin typeface="BIZ UDPゴシック" panose="020B0400000000000000" pitchFamily="50" charset="-128"/>
                          <a:ea typeface="BIZ UDPゴシック" panose="020B0400000000000000" pitchFamily="50" charset="-128"/>
                        </a:rPr>
                        <a:t>・その他各取扱店舗が指定するもの</a:t>
                      </a:r>
                      <a:endParaRPr kumimoji="1" lang="ja-JP" altLang="en-US" sz="1000" b="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5765885"/>
                  </a:ext>
                </a:extLst>
              </a:tr>
            </a:tbl>
          </a:graphicData>
        </a:graphic>
      </p:graphicFrame>
      <p:sp>
        <p:nvSpPr>
          <p:cNvPr id="5" name="テキスト ボックス 4">
            <a:extLst>
              <a:ext uri="{FF2B5EF4-FFF2-40B4-BE49-F238E27FC236}">
                <a16:creationId xmlns:a16="http://schemas.microsoft.com/office/drawing/2014/main" id="{7CDF4F1C-7373-EEB2-AC3F-5E31F8DEF45A}"/>
              </a:ext>
            </a:extLst>
          </p:cNvPr>
          <p:cNvSpPr txBox="1"/>
          <p:nvPr/>
        </p:nvSpPr>
        <p:spPr>
          <a:xfrm>
            <a:off x="278567" y="36946"/>
            <a:ext cx="4052713"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電子クーポン＿③利用対象外について</a:t>
            </a:r>
            <a:endPar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786341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descr="グラフィカル ユーザー インターフェイス&#10;&#10;AI 生成コンテンツは誤りを含む可能性があります。">
            <a:extLst>
              <a:ext uri="{FF2B5EF4-FFF2-40B4-BE49-F238E27FC236}">
                <a16:creationId xmlns:a16="http://schemas.microsoft.com/office/drawing/2014/main" id="{594DF4DC-8E26-B583-1FD5-4439B77FB68D}"/>
              </a:ext>
            </a:extLst>
          </p:cNvPr>
          <p:cNvPicPr>
            <a:picLocks noChangeAspect="1"/>
          </p:cNvPicPr>
          <p:nvPr/>
        </p:nvPicPr>
        <p:blipFill>
          <a:blip r:embed="rId2"/>
          <a:stretch>
            <a:fillRect/>
          </a:stretch>
        </p:blipFill>
        <p:spPr>
          <a:xfrm>
            <a:off x="4147949" y="5146552"/>
            <a:ext cx="2292615" cy="3287719"/>
          </a:xfrm>
          <a:prstGeom prst="rect">
            <a:avLst/>
          </a:prstGeom>
          <a:ln>
            <a:solidFill>
              <a:schemeClr val="bg1">
                <a:lumMod val="65000"/>
              </a:schemeClr>
            </a:solidFill>
          </a:ln>
        </p:spPr>
      </p:pic>
      <p:sp>
        <p:nvSpPr>
          <p:cNvPr id="4" name="Rectangle 6">
            <a:extLst>
              <a:ext uri="{FF2B5EF4-FFF2-40B4-BE49-F238E27FC236}">
                <a16:creationId xmlns:a16="http://schemas.microsoft.com/office/drawing/2014/main" id="{BFA2BE7C-1E96-DDFF-558F-7CC538D223B5}"/>
              </a:ext>
            </a:extLst>
          </p:cNvPr>
          <p:cNvSpPr txBox="1">
            <a:spLocks noChangeArrowheads="1"/>
          </p:cNvSpPr>
          <p:nvPr/>
        </p:nvSpPr>
        <p:spPr bwMode="auto">
          <a:xfrm>
            <a:off x="7009209" y="10170943"/>
            <a:ext cx="685156" cy="345706"/>
          </a:xfrm>
          <a:prstGeom prst="rect">
            <a:avLst/>
          </a:prstGeom>
          <a:noFill/>
          <a:ln>
            <a:noFill/>
          </a:ln>
          <a:effectLst/>
        </p:spPr>
        <p:txBody>
          <a:bodyPr vert="horz" wrap="square" lIns="94282" tIns="47141" rIns="94282" bIns="47141" numCol="1" anchor="ctr" anchorCtr="0" compatLnSpc="1">
            <a:prstTxWarp prst="textNoShape">
              <a:avLst/>
            </a:prstTxWarp>
          </a:bodyPr>
          <a:lstStyle>
            <a:defPPr>
              <a:defRPr lang="ja-JP"/>
            </a:defPPr>
            <a:lvl1pPr algn="ctr" rtl="0" fontAlgn="base">
              <a:spcBef>
                <a:spcPct val="0"/>
              </a:spcBef>
              <a:spcAft>
                <a:spcPct val="0"/>
              </a:spcAft>
              <a:defRPr kumimoji="1" sz="1050" kern="1200">
                <a:solidFill>
                  <a:schemeClr val="tx1"/>
                </a:solidFill>
                <a:latin typeface="BIZ UDPゴシック" panose="020B0400000000000000" pitchFamily="50" charset="-128"/>
                <a:ea typeface="BIZ UDPゴシック" panose="020B0400000000000000" pitchFamily="50" charset="-128"/>
                <a:cs typeface="+mn-cs"/>
              </a:defRPr>
            </a:lvl1pPr>
            <a:lvl2pPr marL="471409" algn="l" rtl="0" fontAlgn="base">
              <a:spcBef>
                <a:spcPct val="0"/>
              </a:spcBef>
              <a:spcAft>
                <a:spcPct val="0"/>
              </a:spcAft>
              <a:defRPr kumimoji="1" sz="1000" kern="1200">
                <a:solidFill>
                  <a:schemeClr val="tx1"/>
                </a:solidFill>
                <a:latin typeface="Arial" charset="0"/>
                <a:ea typeface="ＭＳ Ｐゴシック" pitchFamily="50" charset="-128"/>
                <a:cs typeface="+mn-cs"/>
              </a:defRPr>
            </a:lvl2pPr>
            <a:lvl3pPr marL="942819" algn="l" rtl="0" fontAlgn="base">
              <a:spcBef>
                <a:spcPct val="0"/>
              </a:spcBef>
              <a:spcAft>
                <a:spcPct val="0"/>
              </a:spcAft>
              <a:defRPr kumimoji="1" sz="1000" kern="1200">
                <a:solidFill>
                  <a:schemeClr val="tx1"/>
                </a:solidFill>
                <a:latin typeface="Arial" charset="0"/>
                <a:ea typeface="ＭＳ Ｐゴシック" pitchFamily="50" charset="-128"/>
                <a:cs typeface="+mn-cs"/>
              </a:defRPr>
            </a:lvl3pPr>
            <a:lvl4pPr marL="1414228" algn="l" rtl="0" fontAlgn="base">
              <a:spcBef>
                <a:spcPct val="0"/>
              </a:spcBef>
              <a:spcAft>
                <a:spcPct val="0"/>
              </a:spcAft>
              <a:defRPr kumimoji="1" sz="1000" kern="1200">
                <a:solidFill>
                  <a:schemeClr val="tx1"/>
                </a:solidFill>
                <a:latin typeface="Arial" charset="0"/>
                <a:ea typeface="ＭＳ Ｐゴシック" pitchFamily="50" charset="-128"/>
                <a:cs typeface="+mn-cs"/>
              </a:defRPr>
            </a:lvl4pPr>
            <a:lvl5pPr marL="1885637" algn="l" rtl="0" fontAlgn="base">
              <a:spcBef>
                <a:spcPct val="0"/>
              </a:spcBef>
              <a:spcAft>
                <a:spcPct val="0"/>
              </a:spcAft>
              <a:defRPr kumimoji="1" sz="1000" kern="1200">
                <a:solidFill>
                  <a:schemeClr val="tx1"/>
                </a:solidFill>
                <a:latin typeface="Arial" charset="0"/>
                <a:ea typeface="ＭＳ Ｐゴシック" pitchFamily="50" charset="-128"/>
                <a:cs typeface="+mn-cs"/>
              </a:defRPr>
            </a:lvl5pPr>
            <a:lvl6pPr marL="2357047" algn="l" defTabSz="942819" rtl="0" eaLnBrk="1" latinLnBrk="0" hangingPunct="1">
              <a:defRPr kumimoji="1" sz="1000" kern="1200">
                <a:solidFill>
                  <a:schemeClr val="tx1"/>
                </a:solidFill>
                <a:latin typeface="Arial" charset="0"/>
                <a:ea typeface="ＭＳ Ｐゴシック" pitchFamily="50" charset="-128"/>
                <a:cs typeface="+mn-cs"/>
              </a:defRPr>
            </a:lvl6pPr>
            <a:lvl7pPr marL="2828456" algn="l" defTabSz="942819" rtl="0" eaLnBrk="1" latinLnBrk="0" hangingPunct="1">
              <a:defRPr kumimoji="1" sz="1000" kern="1200">
                <a:solidFill>
                  <a:schemeClr val="tx1"/>
                </a:solidFill>
                <a:latin typeface="Arial" charset="0"/>
                <a:ea typeface="ＭＳ Ｐゴシック" pitchFamily="50" charset="-128"/>
                <a:cs typeface="+mn-cs"/>
              </a:defRPr>
            </a:lvl7pPr>
            <a:lvl8pPr marL="3299866" algn="l" defTabSz="942819" rtl="0" eaLnBrk="1" latinLnBrk="0" hangingPunct="1">
              <a:defRPr kumimoji="1" sz="1000" kern="1200">
                <a:solidFill>
                  <a:schemeClr val="tx1"/>
                </a:solidFill>
                <a:latin typeface="Arial" charset="0"/>
                <a:ea typeface="ＭＳ Ｐゴシック" pitchFamily="50" charset="-128"/>
                <a:cs typeface="+mn-cs"/>
              </a:defRPr>
            </a:lvl8pPr>
            <a:lvl9pPr marL="3771275" algn="l" defTabSz="942819" rtl="0" eaLnBrk="1" latinLnBrk="0" hangingPunct="1">
              <a:defRPr kumimoji="1" sz="1000" kern="1200">
                <a:solidFill>
                  <a:schemeClr val="tx1"/>
                </a:solidFill>
                <a:latin typeface="Arial" charset="0"/>
                <a:ea typeface="ＭＳ Ｐゴシック" pitchFamily="50" charset="-128"/>
                <a:cs typeface="+mn-cs"/>
              </a:defRPr>
            </a:lvl9pPr>
          </a:lstStyle>
          <a:p>
            <a:pPr>
              <a:defRPr/>
            </a:pPr>
            <a:fld id="{FA72141B-BE44-43D8-A22B-F028EDF8211D}" type="slidenum">
              <a:rPr lang="ja-JP" altLang="en-US" sz="1400" smtClean="0">
                <a:latin typeface="Yu Gothic UI Semibold" panose="020B0700000000000000" pitchFamily="50" charset="-128"/>
                <a:ea typeface="Yu Gothic UI Semibold" panose="020B0700000000000000" pitchFamily="50" charset="-128"/>
              </a:rPr>
              <a:pPr>
                <a:defRPr/>
              </a:pPr>
              <a:t>10</a:t>
            </a:fld>
            <a:endParaRPr lang="en-US" altLang="ja-JP" sz="1400" dirty="0">
              <a:latin typeface="Yu Gothic UI Semibold" panose="020B0700000000000000" pitchFamily="50" charset="-128"/>
              <a:ea typeface="Yu Gothic UI Semibold" panose="020B0700000000000000" pitchFamily="50" charset="-128"/>
            </a:endParaRPr>
          </a:p>
        </p:txBody>
      </p:sp>
      <p:sp>
        <p:nvSpPr>
          <p:cNvPr id="8" name="テキスト ボックス 7">
            <a:extLst>
              <a:ext uri="{FF2B5EF4-FFF2-40B4-BE49-F238E27FC236}">
                <a16:creationId xmlns:a16="http://schemas.microsoft.com/office/drawing/2014/main" id="{421969E9-2231-9566-2252-63429AA9EDEB}"/>
              </a:ext>
            </a:extLst>
          </p:cNvPr>
          <p:cNvSpPr txBox="1"/>
          <p:nvPr/>
        </p:nvSpPr>
        <p:spPr>
          <a:xfrm>
            <a:off x="158485" y="9546424"/>
            <a:ext cx="7244291" cy="584775"/>
          </a:xfrm>
          <a:prstGeom prst="rect">
            <a:avLst/>
          </a:prstGeom>
          <a:solidFill>
            <a:schemeClr val="bg1"/>
          </a:solidFill>
          <a:ln>
            <a:solidFill>
              <a:srgbClr val="FF0000"/>
            </a:solidFill>
          </a:ln>
        </p:spPr>
        <p:txBody>
          <a:bodyPr wrap="none" rtlCol="0">
            <a:spAutoFit/>
          </a:bodyPr>
          <a:lstStyle/>
          <a:p>
            <a:r>
              <a:rPr lang="en-US" altLang="ja-JP" sz="1600" b="1">
                <a:solidFill>
                  <a:srgbClr val="FF0000"/>
                </a:solidFill>
              </a:rPr>
              <a:t>※</a:t>
            </a:r>
            <a:r>
              <a:rPr lang="ja-JP" altLang="en-US" sz="1600" b="1">
                <a:solidFill>
                  <a:srgbClr val="FF0000"/>
                </a:solidFill>
              </a:rPr>
              <a:t>提出いただいた申請書類を事務局にて審査</a:t>
            </a:r>
            <a:r>
              <a:rPr lang="ja-JP" altLang="en-US" sz="1600" b="1" dirty="0">
                <a:solidFill>
                  <a:srgbClr val="FF0000"/>
                </a:solidFill>
              </a:rPr>
              <a:t>をいたします。</a:t>
            </a:r>
            <a:endParaRPr lang="en-US" altLang="ja-JP" sz="1600" b="1" dirty="0">
              <a:solidFill>
                <a:srgbClr val="FF0000"/>
              </a:solidFill>
            </a:endParaRPr>
          </a:p>
          <a:p>
            <a:r>
              <a:rPr kumimoji="1" lang="en-US" altLang="ja-JP" sz="1600" b="1" dirty="0">
                <a:solidFill>
                  <a:srgbClr val="FF0000"/>
                </a:solidFill>
              </a:rPr>
              <a:t>※</a:t>
            </a:r>
            <a:r>
              <a:rPr kumimoji="1" lang="ja-JP" altLang="en-US" sz="1600" b="1" dirty="0">
                <a:solidFill>
                  <a:srgbClr val="FF0000"/>
                </a:solidFill>
              </a:rPr>
              <a:t>不正発覚時は、すべての補助金が補助対象外となりますので、ご注意ください。</a:t>
            </a:r>
          </a:p>
        </p:txBody>
      </p:sp>
      <p:sp>
        <p:nvSpPr>
          <p:cNvPr id="5" name="テキスト ボックス 4">
            <a:extLst>
              <a:ext uri="{FF2B5EF4-FFF2-40B4-BE49-F238E27FC236}">
                <a16:creationId xmlns:a16="http://schemas.microsoft.com/office/drawing/2014/main" id="{A2274236-34C2-D53A-6202-EBD32C31E633}"/>
              </a:ext>
            </a:extLst>
          </p:cNvPr>
          <p:cNvSpPr txBox="1"/>
          <p:nvPr/>
        </p:nvSpPr>
        <p:spPr>
          <a:xfrm>
            <a:off x="278567" y="36946"/>
            <a:ext cx="2492990"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申請様式＿①登録</a:t>
            </a:r>
            <a:r>
              <a:rPr lang="ja-JP" altLang="en-US" sz="1800" b="1">
                <a:solidFill>
                  <a:srgbClr val="000000"/>
                </a:solidFill>
                <a:latin typeface="BIZ UDPゴシック" panose="020B0400000000000000" pitchFamily="50" charset="-128"/>
                <a:ea typeface="BIZ UDPゴシック" panose="020B0400000000000000" pitchFamily="50" charset="-128"/>
              </a:rPr>
              <a:t>申請</a:t>
            </a:r>
            <a:endPar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テキスト ボックス 9">
            <a:extLst>
              <a:ext uri="{FF2B5EF4-FFF2-40B4-BE49-F238E27FC236}">
                <a16:creationId xmlns:a16="http://schemas.microsoft.com/office/drawing/2014/main" id="{F3A8E3BE-4B09-F147-0701-4C3A0F0969C0}"/>
              </a:ext>
            </a:extLst>
          </p:cNvPr>
          <p:cNvSpPr txBox="1"/>
          <p:nvPr/>
        </p:nvSpPr>
        <p:spPr>
          <a:xfrm>
            <a:off x="3072160" y="423931"/>
            <a:ext cx="1415772" cy="276999"/>
          </a:xfrm>
          <a:prstGeom prst="rect">
            <a:avLst/>
          </a:prstGeom>
          <a:noFill/>
        </p:spPr>
        <p:txBody>
          <a:bodyPr wrap="none" rtlCol="0">
            <a:spAutoFit/>
          </a:bodyPr>
          <a:lstStyle/>
          <a:p>
            <a:r>
              <a:rPr kumimoji="1" lang="ja-JP" altLang="en-US" sz="1200">
                <a:latin typeface="BIZ UDPゴシック" panose="020B0400000000000000" pitchFamily="50" charset="-128"/>
                <a:ea typeface="BIZ UDPゴシック" panose="020B0400000000000000" pitchFamily="50" charset="-128"/>
              </a:rPr>
              <a:t>①＜登録</a:t>
            </a:r>
            <a:r>
              <a:rPr lang="ja-JP" altLang="en-US" sz="1200">
                <a:latin typeface="BIZ UDPゴシック" panose="020B0400000000000000" pitchFamily="50" charset="-128"/>
                <a:ea typeface="BIZ UDPゴシック" panose="020B0400000000000000" pitchFamily="50" charset="-128"/>
              </a:rPr>
              <a:t>申請</a:t>
            </a:r>
            <a:r>
              <a:rPr kumimoji="1" lang="ja-JP" altLang="en-US" sz="1200">
                <a:latin typeface="BIZ UDPゴシック" panose="020B0400000000000000" pitchFamily="50" charset="-128"/>
                <a:ea typeface="BIZ UDPゴシック" panose="020B0400000000000000" pitchFamily="50" charset="-128"/>
              </a:rPr>
              <a:t>書＞</a:t>
            </a:r>
          </a:p>
        </p:txBody>
      </p:sp>
      <p:sp>
        <p:nvSpPr>
          <p:cNvPr id="29" name="テキスト ボックス 28">
            <a:extLst>
              <a:ext uri="{FF2B5EF4-FFF2-40B4-BE49-F238E27FC236}">
                <a16:creationId xmlns:a16="http://schemas.microsoft.com/office/drawing/2014/main" id="{FD0E2AE1-24A5-58FE-1327-2AAAACF5FFA7}"/>
              </a:ext>
            </a:extLst>
          </p:cNvPr>
          <p:cNvSpPr txBox="1"/>
          <p:nvPr/>
        </p:nvSpPr>
        <p:spPr>
          <a:xfrm>
            <a:off x="2919650" y="4823802"/>
            <a:ext cx="1723549" cy="276999"/>
          </a:xfrm>
          <a:prstGeom prst="rect">
            <a:avLst/>
          </a:prstGeom>
          <a:noFill/>
        </p:spPr>
        <p:txBody>
          <a:bodyPr wrap="none" rtlCol="0">
            <a:spAutoFit/>
          </a:bodyPr>
          <a:lstStyle/>
          <a:p>
            <a:r>
              <a:rPr lang="ja-JP" altLang="en-US" sz="1200">
                <a:latin typeface="BIZ UDPゴシック" panose="020B0400000000000000" pitchFamily="50" charset="-128"/>
                <a:ea typeface="BIZ UDPゴシック" panose="020B0400000000000000" pitchFamily="50" charset="-128"/>
              </a:rPr>
              <a:t>②</a:t>
            </a:r>
            <a:r>
              <a:rPr kumimoji="1" lang="ja-JP" altLang="en-US" sz="1200">
                <a:latin typeface="BIZ UDPゴシック" panose="020B0400000000000000" pitchFamily="50" charset="-128"/>
                <a:ea typeface="BIZ UDPゴシック" panose="020B0400000000000000" pitchFamily="50" charset="-128"/>
              </a:rPr>
              <a:t>＜登録情報変更届＞</a:t>
            </a:r>
          </a:p>
        </p:txBody>
      </p:sp>
      <p:sp>
        <p:nvSpPr>
          <p:cNvPr id="2" name="テキスト ボックス 1">
            <a:extLst>
              <a:ext uri="{FF2B5EF4-FFF2-40B4-BE49-F238E27FC236}">
                <a16:creationId xmlns:a16="http://schemas.microsoft.com/office/drawing/2014/main" id="{70748E3A-3DF7-BA96-6CAE-834B7FA7618E}"/>
              </a:ext>
            </a:extLst>
          </p:cNvPr>
          <p:cNvSpPr txBox="1"/>
          <p:nvPr/>
        </p:nvSpPr>
        <p:spPr>
          <a:xfrm>
            <a:off x="7799615" y="3407229"/>
            <a:ext cx="6830716" cy="1077218"/>
          </a:xfrm>
          <a:prstGeom prst="rect">
            <a:avLst/>
          </a:prstGeom>
          <a:solidFill>
            <a:srgbClr val="FF0000"/>
          </a:solidFill>
        </p:spPr>
        <p:txBody>
          <a:bodyPr wrap="none" rtlCol="0">
            <a:spAutoFit/>
          </a:bodyPr>
          <a:lstStyle/>
          <a:p>
            <a:r>
              <a:rPr kumimoji="1" lang="en-US" altLang="ja-JP" sz="1600" b="1">
                <a:solidFill>
                  <a:schemeClr val="bg1"/>
                </a:solidFill>
              </a:rPr>
              <a:t>※</a:t>
            </a:r>
            <a:r>
              <a:rPr kumimoji="1" lang="ja-JP" altLang="en-US" sz="1600" b="1">
                <a:solidFill>
                  <a:schemeClr val="bg1"/>
                </a:solidFill>
              </a:rPr>
              <a:t>更新箇所</a:t>
            </a:r>
            <a:endParaRPr kumimoji="1" lang="en-US" altLang="ja-JP" sz="1600" b="1">
              <a:solidFill>
                <a:schemeClr val="bg1"/>
              </a:solidFill>
            </a:endParaRPr>
          </a:p>
          <a:p>
            <a:r>
              <a:rPr lang="ja-JP" altLang="en-US" sz="1600" b="1">
                <a:solidFill>
                  <a:schemeClr val="bg1"/>
                </a:solidFill>
              </a:rPr>
              <a:t>・ヘッダータイトル変更（参画登録申込→登録申請）</a:t>
            </a:r>
            <a:endParaRPr lang="en-US" altLang="ja-JP" sz="1600" b="1">
              <a:solidFill>
                <a:schemeClr val="bg1"/>
              </a:solidFill>
            </a:endParaRPr>
          </a:p>
          <a:p>
            <a:r>
              <a:rPr lang="ja-JP" altLang="en-US" sz="1600" b="1">
                <a:solidFill>
                  <a:schemeClr val="bg1"/>
                </a:solidFill>
              </a:rPr>
              <a:t>・①変更（＜登録申込書＞→＜登録申請書＞）</a:t>
            </a:r>
            <a:endParaRPr lang="en-US" altLang="ja-JP" sz="1600" b="1">
              <a:solidFill>
                <a:schemeClr val="bg1"/>
              </a:solidFill>
            </a:endParaRPr>
          </a:p>
          <a:p>
            <a:r>
              <a:rPr lang="ja-JP" altLang="en-US" sz="1600" b="1">
                <a:solidFill>
                  <a:schemeClr val="bg1"/>
                </a:solidFill>
              </a:rPr>
              <a:t>・①、②の貼付データ内容差し替え（</a:t>
            </a:r>
            <a:r>
              <a:rPr lang="en-US" altLang="ja-JP" sz="1600" b="1">
                <a:solidFill>
                  <a:schemeClr val="bg1"/>
                </a:solidFill>
              </a:rPr>
              <a:t>CP</a:t>
            </a:r>
            <a:r>
              <a:rPr lang="ja-JP" altLang="en-US" sz="1600" b="1">
                <a:solidFill>
                  <a:schemeClr val="bg1"/>
                </a:solidFill>
              </a:rPr>
              <a:t>タイトル文字：いける→行けるに修正）</a:t>
            </a:r>
            <a:endParaRPr lang="en-US" altLang="ja-JP" sz="1600" b="1">
              <a:solidFill>
                <a:schemeClr val="bg1"/>
              </a:solidFill>
            </a:endParaRPr>
          </a:p>
        </p:txBody>
      </p:sp>
      <p:pic>
        <p:nvPicPr>
          <p:cNvPr id="6" name="図 5"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926D6FBD-174C-4B3E-864D-079FCDAA9AAE}"/>
              </a:ext>
            </a:extLst>
          </p:cNvPr>
          <p:cNvPicPr>
            <a:picLocks noChangeAspect="1"/>
          </p:cNvPicPr>
          <p:nvPr/>
        </p:nvPicPr>
        <p:blipFill>
          <a:blip r:embed="rId3"/>
          <a:stretch>
            <a:fillRect/>
          </a:stretch>
        </p:blipFill>
        <p:spPr>
          <a:xfrm>
            <a:off x="220913" y="726146"/>
            <a:ext cx="2282550" cy="3184547"/>
          </a:xfrm>
          <a:prstGeom prst="rect">
            <a:avLst/>
          </a:prstGeom>
          <a:ln>
            <a:solidFill>
              <a:schemeClr val="bg1">
                <a:lumMod val="65000"/>
              </a:schemeClr>
            </a:solidFill>
          </a:ln>
        </p:spPr>
      </p:pic>
      <p:pic>
        <p:nvPicPr>
          <p:cNvPr id="9" name="図 8" descr="テキスト&#10;&#10;AI 生成コンテンツは誤りを含む可能性があります。">
            <a:extLst>
              <a:ext uri="{FF2B5EF4-FFF2-40B4-BE49-F238E27FC236}">
                <a16:creationId xmlns:a16="http://schemas.microsoft.com/office/drawing/2014/main" id="{2C62940D-39A2-5C66-6FAB-A5EA96853088}"/>
              </a:ext>
            </a:extLst>
          </p:cNvPr>
          <p:cNvPicPr>
            <a:picLocks noChangeAspect="1"/>
          </p:cNvPicPr>
          <p:nvPr/>
        </p:nvPicPr>
        <p:blipFill>
          <a:blip r:embed="rId4"/>
          <a:stretch>
            <a:fillRect/>
          </a:stretch>
        </p:blipFill>
        <p:spPr>
          <a:xfrm>
            <a:off x="2665422" y="700930"/>
            <a:ext cx="2232207" cy="3184547"/>
          </a:xfrm>
          <a:prstGeom prst="rect">
            <a:avLst/>
          </a:prstGeom>
          <a:ln>
            <a:solidFill>
              <a:schemeClr val="bg1">
                <a:lumMod val="65000"/>
              </a:schemeClr>
            </a:solidFill>
          </a:ln>
        </p:spPr>
      </p:pic>
      <p:pic>
        <p:nvPicPr>
          <p:cNvPr id="12" name="図 11" descr="グラフィカル ユーザー インターフェイス&#10;&#10;AI 生成コンテンツは誤りを含む可能性があります。">
            <a:extLst>
              <a:ext uri="{FF2B5EF4-FFF2-40B4-BE49-F238E27FC236}">
                <a16:creationId xmlns:a16="http://schemas.microsoft.com/office/drawing/2014/main" id="{58A4DF8B-D88B-EAD1-D036-02143DF809F3}"/>
              </a:ext>
            </a:extLst>
          </p:cNvPr>
          <p:cNvPicPr>
            <a:picLocks noChangeAspect="1"/>
          </p:cNvPicPr>
          <p:nvPr/>
        </p:nvPicPr>
        <p:blipFill>
          <a:blip r:embed="rId5"/>
          <a:stretch>
            <a:fillRect/>
          </a:stretch>
        </p:blipFill>
        <p:spPr>
          <a:xfrm>
            <a:off x="5026272" y="700929"/>
            <a:ext cx="2219380" cy="3184547"/>
          </a:xfrm>
          <a:prstGeom prst="rect">
            <a:avLst/>
          </a:prstGeom>
          <a:ln>
            <a:solidFill>
              <a:schemeClr val="bg1">
                <a:lumMod val="65000"/>
              </a:schemeClr>
            </a:solidFill>
          </a:ln>
        </p:spPr>
      </p:pic>
      <p:pic>
        <p:nvPicPr>
          <p:cNvPr id="14" name="図 13"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63805C6F-C788-C4B3-4214-1B46FA75E00F}"/>
              </a:ext>
            </a:extLst>
          </p:cNvPr>
          <p:cNvPicPr>
            <a:picLocks noChangeAspect="1"/>
          </p:cNvPicPr>
          <p:nvPr/>
        </p:nvPicPr>
        <p:blipFill>
          <a:blip r:embed="rId6"/>
          <a:stretch>
            <a:fillRect/>
          </a:stretch>
        </p:blipFill>
        <p:spPr>
          <a:xfrm>
            <a:off x="1120699" y="5146553"/>
            <a:ext cx="2301143" cy="3287719"/>
          </a:xfrm>
          <a:prstGeom prst="rect">
            <a:avLst/>
          </a:prstGeom>
          <a:ln>
            <a:solidFill>
              <a:schemeClr val="bg1">
                <a:lumMod val="65000"/>
              </a:schemeClr>
            </a:solidFill>
          </a:ln>
        </p:spPr>
      </p:pic>
    </p:spTree>
    <p:extLst>
      <p:ext uri="{BB962C8B-B14F-4D97-AF65-F5344CB8AC3E}">
        <p14:creationId xmlns:p14="http://schemas.microsoft.com/office/powerpoint/2010/main" val="528438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E0634-A89C-CB2F-CC7C-DF55060C134A}"/>
            </a:ext>
          </a:extLst>
        </p:cNvPr>
        <p:cNvGrpSpPr/>
        <p:nvPr/>
      </p:nvGrpSpPr>
      <p:grpSpPr>
        <a:xfrm>
          <a:off x="0" y="0"/>
          <a:ext cx="0" cy="0"/>
          <a:chOff x="0" y="0"/>
          <a:chExt cx="0" cy="0"/>
        </a:xfrm>
      </p:grpSpPr>
      <p:sp>
        <p:nvSpPr>
          <p:cNvPr id="4" name="Rectangle 6">
            <a:extLst>
              <a:ext uri="{FF2B5EF4-FFF2-40B4-BE49-F238E27FC236}">
                <a16:creationId xmlns:a16="http://schemas.microsoft.com/office/drawing/2014/main" id="{5FEF6027-19F4-1E06-1114-486144FBF070}"/>
              </a:ext>
            </a:extLst>
          </p:cNvPr>
          <p:cNvSpPr txBox="1">
            <a:spLocks noChangeArrowheads="1"/>
          </p:cNvSpPr>
          <p:nvPr/>
        </p:nvSpPr>
        <p:spPr bwMode="auto">
          <a:xfrm>
            <a:off x="7009209" y="10170943"/>
            <a:ext cx="685156" cy="345706"/>
          </a:xfrm>
          <a:prstGeom prst="rect">
            <a:avLst/>
          </a:prstGeom>
          <a:noFill/>
          <a:ln>
            <a:noFill/>
          </a:ln>
          <a:effectLst/>
        </p:spPr>
        <p:txBody>
          <a:bodyPr vert="horz" wrap="square" lIns="94282" tIns="47141" rIns="94282" bIns="47141" numCol="1" anchor="ctr" anchorCtr="0" compatLnSpc="1">
            <a:prstTxWarp prst="textNoShape">
              <a:avLst/>
            </a:prstTxWarp>
          </a:bodyPr>
          <a:lstStyle>
            <a:defPPr>
              <a:defRPr lang="ja-JP"/>
            </a:defPPr>
            <a:lvl1pPr algn="ctr" rtl="0" fontAlgn="base">
              <a:spcBef>
                <a:spcPct val="0"/>
              </a:spcBef>
              <a:spcAft>
                <a:spcPct val="0"/>
              </a:spcAft>
              <a:defRPr kumimoji="1" sz="1050" kern="1200">
                <a:solidFill>
                  <a:schemeClr val="tx1"/>
                </a:solidFill>
                <a:latin typeface="BIZ UDPゴシック" panose="020B0400000000000000" pitchFamily="50" charset="-128"/>
                <a:ea typeface="BIZ UDPゴシック" panose="020B0400000000000000" pitchFamily="50" charset="-128"/>
                <a:cs typeface="+mn-cs"/>
              </a:defRPr>
            </a:lvl1pPr>
            <a:lvl2pPr marL="471409" algn="l" rtl="0" fontAlgn="base">
              <a:spcBef>
                <a:spcPct val="0"/>
              </a:spcBef>
              <a:spcAft>
                <a:spcPct val="0"/>
              </a:spcAft>
              <a:defRPr kumimoji="1" sz="1000" kern="1200">
                <a:solidFill>
                  <a:schemeClr val="tx1"/>
                </a:solidFill>
                <a:latin typeface="Arial" charset="0"/>
                <a:ea typeface="ＭＳ Ｐゴシック" pitchFamily="50" charset="-128"/>
                <a:cs typeface="+mn-cs"/>
              </a:defRPr>
            </a:lvl2pPr>
            <a:lvl3pPr marL="942819" algn="l" rtl="0" fontAlgn="base">
              <a:spcBef>
                <a:spcPct val="0"/>
              </a:spcBef>
              <a:spcAft>
                <a:spcPct val="0"/>
              </a:spcAft>
              <a:defRPr kumimoji="1" sz="1000" kern="1200">
                <a:solidFill>
                  <a:schemeClr val="tx1"/>
                </a:solidFill>
                <a:latin typeface="Arial" charset="0"/>
                <a:ea typeface="ＭＳ Ｐゴシック" pitchFamily="50" charset="-128"/>
                <a:cs typeface="+mn-cs"/>
              </a:defRPr>
            </a:lvl3pPr>
            <a:lvl4pPr marL="1414228" algn="l" rtl="0" fontAlgn="base">
              <a:spcBef>
                <a:spcPct val="0"/>
              </a:spcBef>
              <a:spcAft>
                <a:spcPct val="0"/>
              </a:spcAft>
              <a:defRPr kumimoji="1" sz="1000" kern="1200">
                <a:solidFill>
                  <a:schemeClr val="tx1"/>
                </a:solidFill>
                <a:latin typeface="Arial" charset="0"/>
                <a:ea typeface="ＭＳ Ｐゴシック" pitchFamily="50" charset="-128"/>
                <a:cs typeface="+mn-cs"/>
              </a:defRPr>
            </a:lvl4pPr>
            <a:lvl5pPr marL="1885637" algn="l" rtl="0" fontAlgn="base">
              <a:spcBef>
                <a:spcPct val="0"/>
              </a:spcBef>
              <a:spcAft>
                <a:spcPct val="0"/>
              </a:spcAft>
              <a:defRPr kumimoji="1" sz="1000" kern="1200">
                <a:solidFill>
                  <a:schemeClr val="tx1"/>
                </a:solidFill>
                <a:latin typeface="Arial" charset="0"/>
                <a:ea typeface="ＭＳ Ｐゴシック" pitchFamily="50" charset="-128"/>
                <a:cs typeface="+mn-cs"/>
              </a:defRPr>
            </a:lvl5pPr>
            <a:lvl6pPr marL="2357047" algn="l" defTabSz="942819" rtl="0" eaLnBrk="1" latinLnBrk="0" hangingPunct="1">
              <a:defRPr kumimoji="1" sz="1000" kern="1200">
                <a:solidFill>
                  <a:schemeClr val="tx1"/>
                </a:solidFill>
                <a:latin typeface="Arial" charset="0"/>
                <a:ea typeface="ＭＳ Ｐゴシック" pitchFamily="50" charset="-128"/>
                <a:cs typeface="+mn-cs"/>
              </a:defRPr>
            </a:lvl6pPr>
            <a:lvl7pPr marL="2828456" algn="l" defTabSz="942819" rtl="0" eaLnBrk="1" latinLnBrk="0" hangingPunct="1">
              <a:defRPr kumimoji="1" sz="1000" kern="1200">
                <a:solidFill>
                  <a:schemeClr val="tx1"/>
                </a:solidFill>
                <a:latin typeface="Arial" charset="0"/>
                <a:ea typeface="ＭＳ Ｐゴシック" pitchFamily="50" charset="-128"/>
                <a:cs typeface="+mn-cs"/>
              </a:defRPr>
            </a:lvl7pPr>
            <a:lvl8pPr marL="3299866" algn="l" defTabSz="942819" rtl="0" eaLnBrk="1" latinLnBrk="0" hangingPunct="1">
              <a:defRPr kumimoji="1" sz="1000" kern="1200">
                <a:solidFill>
                  <a:schemeClr val="tx1"/>
                </a:solidFill>
                <a:latin typeface="Arial" charset="0"/>
                <a:ea typeface="ＭＳ Ｐゴシック" pitchFamily="50" charset="-128"/>
                <a:cs typeface="+mn-cs"/>
              </a:defRPr>
            </a:lvl8pPr>
            <a:lvl9pPr marL="3771275" algn="l" defTabSz="942819" rtl="0" eaLnBrk="1" latinLnBrk="0" hangingPunct="1">
              <a:defRPr kumimoji="1" sz="1000" kern="1200">
                <a:solidFill>
                  <a:schemeClr val="tx1"/>
                </a:solidFill>
                <a:latin typeface="Arial" charset="0"/>
                <a:ea typeface="ＭＳ Ｐゴシック" pitchFamily="50" charset="-128"/>
                <a:cs typeface="+mn-cs"/>
              </a:defRPr>
            </a:lvl9pPr>
          </a:lstStyle>
          <a:p>
            <a:pPr>
              <a:defRPr/>
            </a:pPr>
            <a:fld id="{FA72141B-BE44-43D8-A22B-F028EDF8211D}" type="slidenum">
              <a:rPr lang="ja-JP" altLang="en-US" sz="1400" smtClean="0">
                <a:latin typeface="Yu Gothic UI Semibold" panose="020B0700000000000000" pitchFamily="50" charset="-128"/>
                <a:ea typeface="Yu Gothic UI Semibold" panose="020B0700000000000000" pitchFamily="50" charset="-128"/>
              </a:rPr>
              <a:pPr>
                <a:defRPr/>
              </a:pPr>
              <a:t>11</a:t>
            </a:fld>
            <a:endParaRPr lang="en-US" altLang="ja-JP" sz="1400" dirty="0">
              <a:latin typeface="Yu Gothic UI Semibold" panose="020B0700000000000000" pitchFamily="50" charset="-128"/>
              <a:ea typeface="Yu Gothic UI Semibold" panose="020B0700000000000000" pitchFamily="50" charset="-128"/>
            </a:endParaRPr>
          </a:p>
        </p:txBody>
      </p:sp>
      <p:sp>
        <p:nvSpPr>
          <p:cNvPr id="8" name="テキスト ボックス 7">
            <a:extLst>
              <a:ext uri="{FF2B5EF4-FFF2-40B4-BE49-F238E27FC236}">
                <a16:creationId xmlns:a16="http://schemas.microsoft.com/office/drawing/2014/main" id="{B7D6C675-E4F7-C30F-16CF-F1242C8228EB}"/>
              </a:ext>
            </a:extLst>
          </p:cNvPr>
          <p:cNvSpPr txBox="1"/>
          <p:nvPr/>
        </p:nvSpPr>
        <p:spPr>
          <a:xfrm>
            <a:off x="158485" y="9546424"/>
            <a:ext cx="7244291" cy="584775"/>
          </a:xfrm>
          <a:prstGeom prst="rect">
            <a:avLst/>
          </a:prstGeom>
          <a:solidFill>
            <a:schemeClr val="bg1"/>
          </a:solidFill>
          <a:ln>
            <a:solidFill>
              <a:srgbClr val="FF0000"/>
            </a:solidFill>
          </a:ln>
        </p:spPr>
        <p:txBody>
          <a:bodyPr wrap="none" rtlCol="0">
            <a:spAutoFit/>
          </a:bodyPr>
          <a:lstStyle/>
          <a:p>
            <a:r>
              <a:rPr lang="en-US" altLang="ja-JP" sz="1600" b="1">
                <a:solidFill>
                  <a:srgbClr val="FF0000"/>
                </a:solidFill>
              </a:rPr>
              <a:t>※</a:t>
            </a:r>
            <a:r>
              <a:rPr lang="ja-JP" altLang="en-US" sz="1600" b="1">
                <a:solidFill>
                  <a:srgbClr val="FF0000"/>
                </a:solidFill>
              </a:rPr>
              <a:t>提出いただいた申請書類を事務局にて審査</a:t>
            </a:r>
            <a:r>
              <a:rPr lang="ja-JP" altLang="en-US" sz="1600" b="1" dirty="0">
                <a:solidFill>
                  <a:srgbClr val="FF0000"/>
                </a:solidFill>
              </a:rPr>
              <a:t>をいたします。</a:t>
            </a:r>
            <a:endParaRPr lang="en-US" altLang="ja-JP" sz="1600" b="1" dirty="0">
              <a:solidFill>
                <a:srgbClr val="FF0000"/>
              </a:solidFill>
            </a:endParaRPr>
          </a:p>
          <a:p>
            <a:r>
              <a:rPr kumimoji="1" lang="en-US" altLang="ja-JP" sz="1600" b="1" dirty="0">
                <a:solidFill>
                  <a:srgbClr val="FF0000"/>
                </a:solidFill>
              </a:rPr>
              <a:t>※</a:t>
            </a:r>
            <a:r>
              <a:rPr kumimoji="1" lang="ja-JP" altLang="en-US" sz="1600" b="1" dirty="0">
                <a:solidFill>
                  <a:srgbClr val="FF0000"/>
                </a:solidFill>
              </a:rPr>
              <a:t>不正発覚時は、すべての補助金が補助対象外となりますので、ご注意ください。</a:t>
            </a:r>
          </a:p>
        </p:txBody>
      </p:sp>
      <p:sp>
        <p:nvSpPr>
          <p:cNvPr id="5" name="テキスト ボックス 4">
            <a:extLst>
              <a:ext uri="{FF2B5EF4-FFF2-40B4-BE49-F238E27FC236}">
                <a16:creationId xmlns:a16="http://schemas.microsoft.com/office/drawing/2014/main" id="{32E386AE-3515-D508-47D8-05F7E1CCAE0B}"/>
              </a:ext>
            </a:extLst>
          </p:cNvPr>
          <p:cNvSpPr txBox="1"/>
          <p:nvPr/>
        </p:nvSpPr>
        <p:spPr>
          <a:xfrm>
            <a:off x="278567" y="36946"/>
            <a:ext cx="3185487"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申請様式＿②助成金交付申請</a:t>
            </a:r>
            <a:endPar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テキスト ボックス 9">
            <a:extLst>
              <a:ext uri="{FF2B5EF4-FFF2-40B4-BE49-F238E27FC236}">
                <a16:creationId xmlns:a16="http://schemas.microsoft.com/office/drawing/2014/main" id="{BF96659B-877D-84F4-DC56-1E17FE3B8B8A}"/>
              </a:ext>
            </a:extLst>
          </p:cNvPr>
          <p:cNvSpPr txBox="1"/>
          <p:nvPr/>
        </p:nvSpPr>
        <p:spPr>
          <a:xfrm>
            <a:off x="313699" y="423931"/>
            <a:ext cx="1415772" cy="276999"/>
          </a:xfrm>
          <a:prstGeom prst="rect">
            <a:avLst/>
          </a:prstGeom>
          <a:noFill/>
        </p:spPr>
        <p:txBody>
          <a:bodyPr wrap="none" rtlCol="0">
            <a:spAutoFit/>
          </a:bodyPr>
          <a:lstStyle/>
          <a:p>
            <a:r>
              <a:rPr kumimoji="1" lang="ja-JP" altLang="en-US" sz="1200">
                <a:latin typeface="BIZ UDPゴシック" panose="020B0400000000000000" pitchFamily="50" charset="-128"/>
                <a:ea typeface="BIZ UDPゴシック" panose="020B0400000000000000" pitchFamily="50" charset="-128"/>
              </a:rPr>
              <a:t>①＜交付申請書＞</a:t>
            </a:r>
          </a:p>
        </p:txBody>
      </p:sp>
      <p:sp>
        <p:nvSpPr>
          <p:cNvPr id="13" name="正方形/長方形 12">
            <a:extLst>
              <a:ext uri="{FF2B5EF4-FFF2-40B4-BE49-F238E27FC236}">
                <a16:creationId xmlns:a16="http://schemas.microsoft.com/office/drawing/2014/main" id="{31F298B1-F2BB-9BEE-EB0F-C5A3456F2381}"/>
              </a:ext>
            </a:extLst>
          </p:cNvPr>
          <p:cNvSpPr/>
          <p:nvPr/>
        </p:nvSpPr>
        <p:spPr>
          <a:xfrm>
            <a:off x="4806335" y="3704330"/>
            <a:ext cx="2462213" cy="280718"/>
          </a:xfrm>
          <a:prstGeom prst="rect">
            <a:avLst/>
          </a:prstGeom>
        </p:spPr>
        <p:txBody>
          <a:bodyPr wrap="none">
            <a:spAutoFit/>
          </a:bodyPr>
          <a:lstStyle/>
          <a:p>
            <a:pPr>
              <a:lnSpc>
                <a:spcPct val="120000"/>
              </a:lnSpc>
            </a:pPr>
            <a:r>
              <a:rPr lang="ja-JP" altLang="en-US" sz="1200" kern="0" spc="-90">
                <a:solidFill>
                  <a:schemeClr val="tx1">
                    <a:lumMod val="75000"/>
                    <a:lumOff val="25000"/>
                  </a:schemeClr>
                </a:solidFill>
                <a:latin typeface="BIZ UDPゴシック" panose="020B0400000000000000" pitchFamily="50" charset="-128"/>
                <a:ea typeface="BIZ UDPゴシック" panose="020B0400000000000000" pitchFamily="50" charset="-128"/>
              </a:rPr>
              <a:t>②＜販促物＞</a:t>
            </a:r>
            <a:r>
              <a:rPr lang="en-US" altLang="ja-JP" sz="1200" kern="0" spc="-9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ja-JP" altLang="en-US" sz="1200" kern="0" spc="-90">
                <a:solidFill>
                  <a:schemeClr val="tx1">
                    <a:lumMod val="75000"/>
                    <a:lumOff val="25000"/>
                  </a:schemeClr>
                </a:solidFill>
                <a:latin typeface="BIZ UDPゴシック" panose="020B0400000000000000" pitchFamily="50" charset="-128"/>
                <a:ea typeface="BIZ UDPゴシック" panose="020B0400000000000000" pitchFamily="50" charset="-128"/>
              </a:rPr>
              <a:t>助成内容の明記必須</a:t>
            </a:r>
            <a:endParaRPr lang="en-US" altLang="ja-JP" sz="1200" kern="0" spc="-9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id="{883040FF-5EEE-83A0-6C48-5C460F4D3357}"/>
              </a:ext>
            </a:extLst>
          </p:cNvPr>
          <p:cNvSpPr/>
          <p:nvPr/>
        </p:nvSpPr>
        <p:spPr>
          <a:xfrm>
            <a:off x="5464783" y="4012539"/>
            <a:ext cx="1169063" cy="1428333"/>
          </a:xfrm>
          <a:prstGeom prst="rect">
            <a:avLst/>
          </a:prstGeom>
          <a:solidFill>
            <a:schemeClr val="bg1">
              <a:lumMod val="9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C38F1065-F01C-CBBA-9790-0ADAE13E7697}"/>
              </a:ext>
            </a:extLst>
          </p:cNvPr>
          <p:cNvSpPr/>
          <p:nvPr/>
        </p:nvSpPr>
        <p:spPr>
          <a:xfrm>
            <a:off x="5448015" y="6257412"/>
            <a:ext cx="1169063" cy="1428333"/>
          </a:xfrm>
          <a:prstGeom prst="rect">
            <a:avLst/>
          </a:prstGeom>
          <a:solidFill>
            <a:schemeClr val="bg1">
              <a:lumMod val="9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a:extLst>
              <a:ext uri="{FF2B5EF4-FFF2-40B4-BE49-F238E27FC236}">
                <a16:creationId xmlns:a16="http://schemas.microsoft.com/office/drawing/2014/main" id="{55D1E368-76CC-FE6A-F618-3D92CBAE171E}"/>
              </a:ext>
            </a:extLst>
          </p:cNvPr>
          <p:cNvPicPr>
            <a:picLocks noChangeAspect="1"/>
          </p:cNvPicPr>
          <p:nvPr/>
        </p:nvPicPr>
        <p:blipFill>
          <a:blip r:embed="rId2"/>
          <a:stretch>
            <a:fillRect/>
          </a:stretch>
        </p:blipFill>
        <p:spPr>
          <a:xfrm>
            <a:off x="447794" y="760872"/>
            <a:ext cx="4265427" cy="8176299"/>
          </a:xfrm>
          <a:prstGeom prst="rect">
            <a:avLst/>
          </a:prstGeom>
          <a:solidFill>
            <a:schemeClr val="bg1"/>
          </a:solidFill>
          <a:ln>
            <a:solidFill>
              <a:schemeClr val="bg1">
                <a:lumMod val="65000"/>
              </a:schemeClr>
            </a:solidFill>
          </a:ln>
        </p:spPr>
      </p:pic>
      <p:pic>
        <p:nvPicPr>
          <p:cNvPr id="6" name="図 5">
            <a:extLst>
              <a:ext uri="{FF2B5EF4-FFF2-40B4-BE49-F238E27FC236}">
                <a16:creationId xmlns:a16="http://schemas.microsoft.com/office/drawing/2014/main" id="{4384B1DB-6E6C-6A65-26A5-81985F3F30E2}"/>
              </a:ext>
            </a:extLst>
          </p:cNvPr>
          <p:cNvPicPr>
            <a:picLocks noChangeAspect="1"/>
          </p:cNvPicPr>
          <p:nvPr/>
        </p:nvPicPr>
        <p:blipFill>
          <a:blip r:embed="rId3"/>
          <a:stretch>
            <a:fillRect/>
          </a:stretch>
        </p:blipFill>
        <p:spPr>
          <a:xfrm>
            <a:off x="5381371" y="1013486"/>
            <a:ext cx="1627838" cy="2339660"/>
          </a:xfrm>
          <a:prstGeom prst="rect">
            <a:avLst/>
          </a:prstGeom>
          <a:ln>
            <a:solidFill>
              <a:schemeClr val="bg1">
                <a:lumMod val="65000"/>
              </a:schemeClr>
            </a:solidFill>
          </a:ln>
        </p:spPr>
      </p:pic>
      <p:sp>
        <p:nvSpPr>
          <p:cNvPr id="7" name="テキスト ボックス 6">
            <a:extLst>
              <a:ext uri="{FF2B5EF4-FFF2-40B4-BE49-F238E27FC236}">
                <a16:creationId xmlns:a16="http://schemas.microsoft.com/office/drawing/2014/main" id="{AE659A39-6E96-1A34-22CC-D64D6B76485C}"/>
              </a:ext>
            </a:extLst>
          </p:cNvPr>
          <p:cNvSpPr txBox="1"/>
          <p:nvPr/>
        </p:nvSpPr>
        <p:spPr>
          <a:xfrm>
            <a:off x="5458068" y="736487"/>
            <a:ext cx="1415772" cy="276999"/>
          </a:xfrm>
          <a:prstGeom prst="rect">
            <a:avLst/>
          </a:prstGeom>
          <a:noFill/>
        </p:spPr>
        <p:txBody>
          <a:bodyPr wrap="none" rtlCol="0">
            <a:spAutoFit/>
          </a:bodyPr>
          <a:lstStyle/>
          <a:p>
            <a:r>
              <a:rPr lang="en-US" altLang="ja-JP" sz="1200">
                <a:latin typeface="BIZ UDPゴシック" panose="020B0400000000000000" pitchFamily="50" charset="-128"/>
                <a:ea typeface="BIZ UDPゴシック" panose="020B0400000000000000" pitchFamily="50" charset="-128"/>
              </a:rPr>
              <a:t>※</a:t>
            </a:r>
            <a:r>
              <a:rPr kumimoji="1" lang="ja-JP" altLang="en-US" sz="1200">
                <a:latin typeface="BIZ UDPゴシック" panose="020B0400000000000000" pitchFamily="50" charset="-128"/>
                <a:ea typeface="BIZ UDPゴシック" panose="020B0400000000000000" pitchFamily="50" charset="-128"/>
              </a:rPr>
              <a:t>＜</a:t>
            </a:r>
            <a:r>
              <a:rPr lang="ja-JP" altLang="en-US" sz="1200">
                <a:latin typeface="BIZ UDPゴシック" panose="020B0400000000000000" pitchFamily="50" charset="-128"/>
                <a:ea typeface="BIZ UDPゴシック" panose="020B0400000000000000" pitchFamily="50" charset="-128"/>
              </a:rPr>
              <a:t>変更</a:t>
            </a:r>
            <a:r>
              <a:rPr kumimoji="1" lang="ja-JP" altLang="en-US" sz="1200">
                <a:latin typeface="BIZ UDPゴシック" panose="020B0400000000000000" pitchFamily="50" charset="-128"/>
                <a:ea typeface="BIZ UDPゴシック" panose="020B0400000000000000" pitchFamily="50" charset="-128"/>
              </a:rPr>
              <a:t>申請書＞</a:t>
            </a:r>
          </a:p>
        </p:txBody>
      </p:sp>
      <p:sp>
        <p:nvSpPr>
          <p:cNvPr id="11" name="テキスト ボックス 10">
            <a:extLst>
              <a:ext uri="{FF2B5EF4-FFF2-40B4-BE49-F238E27FC236}">
                <a16:creationId xmlns:a16="http://schemas.microsoft.com/office/drawing/2014/main" id="{6EAEAFAF-620E-BE97-2053-9D356101DE79}"/>
              </a:ext>
            </a:extLst>
          </p:cNvPr>
          <p:cNvSpPr txBox="1"/>
          <p:nvPr/>
        </p:nvSpPr>
        <p:spPr>
          <a:xfrm>
            <a:off x="7799615" y="3407229"/>
            <a:ext cx="5509842" cy="1569660"/>
          </a:xfrm>
          <a:prstGeom prst="rect">
            <a:avLst/>
          </a:prstGeom>
          <a:solidFill>
            <a:srgbClr val="FF0000"/>
          </a:solidFill>
        </p:spPr>
        <p:txBody>
          <a:bodyPr wrap="none" rtlCol="0">
            <a:spAutoFit/>
          </a:bodyPr>
          <a:lstStyle/>
          <a:p>
            <a:r>
              <a:rPr kumimoji="1" lang="en-US" altLang="ja-JP" sz="1600" b="1">
                <a:solidFill>
                  <a:schemeClr val="bg1"/>
                </a:solidFill>
              </a:rPr>
              <a:t>※</a:t>
            </a:r>
            <a:r>
              <a:rPr kumimoji="1" lang="ja-JP" altLang="en-US" sz="1600" b="1">
                <a:solidFill>
                  <a:schemeClr val="bg1"/>
                </a:solidFill>
              </a:rPr>
              <a:t>更新箇所</a:t>
            </a:r>
            <a:endParaRPr kumimoji="1" lang="en-US" altLang="ja-JP" sz="1600" b="1">
              <a:solidFill>
                <a:schemeClr val="bg1"/>
              </a:solidFill>
            </a:endParaRPr>
          </a:p>
          <a:p>
            <a:r>
              <a:rPr lang="ja-JP" altLang="en-US" sz="1600" b="1">
                <a:solidFill>
                  <a:schemeClr val="bg1"/>
                </a:solidFill>
              </a:rPr>
              <a:t>・ヘッダータイトル変更（電子クーポン→助成金交付申請）</a:t>
            </a:r>
            <a:endParaRPr lang="en-US" altLang="ja-JP" sz="1600" b="1">
              <a:solidFill>
                <a:schemeClr val="bg1"/>
              </a:solidFill>
            </a:endParaRPr>
          </a:p>
          <a:p>
            <a:r>
              <a:rPr lang="ja-JP" altLang="en-US" sz="1600" b="1">
                <a:solidFill>
                  <a:schemeClr val="bg1"/>
                </a:solidFill>
              </a:rPr>
              <a:t>・交付申請書データ差し替え貼付</a:t>
            </a:r>
            <a:endParaRPr lang="en-US" altLang="ja-JP" sz="1600" b="1">
              <a:solidFill>
                <a:schemeClr val="bg1"/>
              </a:solidFill>
            </a:endParaRPr>
          </a:p>
          <a:p>
            <a:r>
              <a:rPr kumimoji="1" lang="ja-JP" altLang="en-US" sz="1600" b="1">
                <a:solidFill>
                  <a:schemeClr val="bg1"/>
                </a:solidFill>
              </a:rPr>
              <a:t>・変更申請書追加貼付</a:t>
            </a:r>
            <a:endParaRPr kumimoji="1" lang="en-US" altLang="ja-JP" sz="1600" b="1">
              <a:solidFill>
                <a:schemeClr val="bg1"/>
              </a:solidFill>
            </a:endParaRPr>
          </a:p>
          <a:p>
            <a:r>
              <a:rPr lang="ja-JP" altLang="en-US" sz="1600" b="1">
                <a:solidFill>
                  <a:schemeClr val="bg1"/>
                </a:solidFill>
              </a:rPr>
              <a:t>・②～④の提出書類名変更</a:t>
            </a:r>
            <a:endParaRPr lang="en-US" altLang="ja-JP" sz="1600" b="1">
              <a:solidFill>
                <a:schemeClr val="bg1"/>
              </a:solidFill>
            </a:endParaRPr>
          </a:p>
          <a:p>
            <a:r>
              <a:rPr kumimoji="1" lang="ja-JP" altLang="en-US" sz="1600" b="1">
                <a:solidFill>
                  <a:schemeClr val="bg1"/>
                </a:solidFill>
              </a:rPr>
              <a:t>　</a:t>
            </a:r>
            <a:r>
              <a:rPr kumimoji="1" lang="en-US" altLang="ja-JP" sz="1600" b="1">
                <a:solidFill>
                  <a:schemeClr val="bg1"/>
                </a:solidFill>
              </a:rPr>
              <a:t>※</a:t>
            </a:r>
            <a:r>
              <a:rPr kumimoji="1" lang="ja-JP" altLang="en-US" sz="1600" b="1">
                <a:solidFill>
                  <a:schemeClr val="bg1"/>
                </a:solidFill>
              </a:rPr>
              <a:t>ワードデータ「実施要領」Ｐ</a:t>
            </a:r>
            <a:r>
              <a:rPr kumimoji="1" lang="en-US" altLang="ja-JP" sz="1600" b="1">
                <a:solidFill>
                  <a:schemeClr val="bg1"/>
                </a:solidFill>
              </a:rPr>
              <a:t>7</a:t>
            </a:r>
            <a:r>
              <a:rPr kumimoji="1" lang="ja-JP" altLang="en-US" sz="1600" b="1">
                <a:solidFill>
                  <a:schemeClr val="bg1"/>
                </a:solidFill>
              </a:rPr>
              <a:t>　⑵＜申請時＞の内容を反映</a:t>
            </a:r>
          </a:p>
        </p:txBody>
      </p:sp>
      <p:sp>
        <p:nvSpPr>
          <p:cNvPr id="9" name="正方形/長方形 8">
            <a:extLst>
              <a:ext uri="{FF2B5EF4-FFF2-40B4-BE49-F238E27FC236}">
                <a16:creationId xmlns:a16="http://schemas.microsoft.com/office/drawing/2014/main" id="{876EE65F-9EBC-2436-A846-0368302DB853}"/>
              </a:ext>
            </a:extLst>
          </p:cNvPr>
          <p:cNvSpPr/>
          <p:nvPr/>
        </p:nvSpPr>
        <p:spPr>
          <a:xfrm>
            <a:off x="4806335" y="7732842"/>
            <a:ext cx="1880002" cy="280718"/>
          </a:xfrm>
          <a:prstGeom prst="rect">
            <a:avLst/>
          </a:prstGeom>
        </p:spPr>
        <p:txBody>
          <a:bodyPr wrap="none">
            <a:spAutoFit/>
          </a:bodyPr>
          <a:lstStyle/>
          <a:p>
            <a:pPr algn="ctr">
              <a:lnSpc>
                <a:spcPct val="120000"/>
              </a:lnSpc>
            </a:pPr>
            <a:r>
              <a:rPr lang="ja-JP" altLang="en-US" sz="1200" kern="0" spc="-90">
                <a:solidFill>
                  <a:schemeClr val="tx1">
                    <a:lumMod val="75000"/>
                    <a:lumOff val="25000"/>
                  </a:schemeClr>
                </a:solidFill>
                <a:latin typeface="BIZ UDPゴシック" panose="020B0400000000000000" pitchFamily="50" charset="-128"/>
                <a:ea typeface="BIZ UDPゴシック" panose="020B0400000000000000" pitchFamily="50" charset="-128"/>
              </a:rPr>
              <a:t>④＜バス等の運送引受書＞</a:t>
            </a:r>
            <a:endParaRPr lang="en-US" altLang="ja-JP" sz="1200" kern="0" spc="-9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D0716FF3-C025-4D2C-F019-3A1186F06A59}"/>
              </a:ext>
            </a:extLst>
          </p:cNvPr>
          <p:cNvSpPr/>
          <p:nvPr/>
        </p:nvSpPr>
        <p:spPr>
          <a:xfrm>
            <a:off x="4806335" y="5521727"/>
            <a:ext cx="2572179" cy="723916"/>
          </a:xfrm>
          <a:prstGeom prst="rect">
            <a:avLst/>
          </a:prstGeom>
        </p:spPr>
        <p:txBody>
          <a:bodyPr wrap="none">
            <a:spAutoFit/>
          </a:bodyPr>
          <a:lstStyle/>
          <a:p>
            <a:pPr>
              <a:lnSpc>
                <a:spcPct val="120000"/>
              </a:lnSpc>
            </a:pPr>
            <a:r>
              <a:rPr lang="ja-JP" altLang="en-US" sz="1200" kern="0" spc="-90">
                <a:solidFill>
                  <a:schemeClr val="tx1">
                    <a:lumMod val="75000"/>
                    <a:lumOff val="25000"/>
                  </a:schemeClr>
                </a:solidFill>
                <a:latin typeface="BIZ UDPゴシック" panose="020B0400000000000000" pitchFamily="50" charset="-128"/>
                <a:ea typeface="BIZ UDPゴシック" panose="020B0400000000000000" pitchFamily="50" charset="-128"/>
              </a:rPr>
              <a:t>③＜行程表＞</a:t>
            </a:r>
            <a:endParaRPr lang="en-US" altLang="ja-JP" sz="1200" kern="0" spc="-9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nSpc>
                <a:spcPct val="120000"/>
              </a:lnSpc>
            </a:pPr>
            <a:r>
              <a:rPr lang="ja-JP" altLang="en-US" sz="1200" kern="0" spc="-90">
                <a:solidFill>
                  <a:schemeClr val="tx1">
                    <a:lumMod val="75000"/>
                    <a:lumOff val="25000"/>
                  </a:schemeClr>
                </a:solidFill>
                <a:latin typeface="BIZ UDPゴシック" panose="020B0400000000000000" pitchFamily="50" charset="-128"/>
                <a:ea typeface="BIZ UDPゴシック" panose="020B0400000000000000" pitchFamily="50" charset="-128"/>
              </a:rPr>
              <a:t>　 </a:t>
            </a:r>
            <a:r>
              <a:rPr lang="en-US" altLang="ja-JP" sz="1200" kern="0" spc="-90">
                <a:solidFill>
                  <a:schemeClr val="tx1">
                    <a:lumMod val="75000"/>
                    <a:lumOff val="25000"/>
                  </a:schemeClr>
                </a:solidFill>
                <a:latin typeface="BIZ UDPゴシック" panose="020B0400000000000000" pitchFamily="50" charset="-128"/>
                <a:ea typeface="BIZ UDPゴシック" panose="020B0400000000000000" pitchFamily="50" charset="-128"/>
              </a:rPr>
              <a:t>※②</a:t>
            </a:r>
            <a:r>
              <a:rPr lang="ja-JP" altLang="en-US" sz="1200" kern="0" spc="-90">
                <a:solidFill>
                  <a:schemeClr val="tx1">
                    <a:lumMod val="75000"/>
                    <a:lumOff val="25000"/>
                  </a:schemeClr>
                </a:solidFill>
                <a:latin typeface="BIZ UDPゴシック" panose="020B0400000000000000" pitchFamily="50" charset="-128"/>
                <a:ea typeface="BIZ UDPゴシック" panose="020B0400000000000000" pitchFamily="50" charset="-128"/>
              </a:rPr>
              <a:t>に旅行行程が記載されていれば</a:t>
            </a:r>
            <a:endParaRPr lang="en-US" altLang="ja-JP" sz="1200" kern="0" spc="-9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nSpc>
                <a:spcPct val="120000"/>
              </a:lnSpc>
            </a:pPr>
            <a:r>
              <a:rPr lang="ja-JP" altLang="en-US" sz="1200" kern="0" spc="-90">
                <a:solidFill>
                  <a:schemeClr val="tx1">
                    <a:lumMod val="75000"/>
                    <a:lumOff val="25000"/>
                  </a:schemeClr>
                </a:solidFill>
                <a:latin typeface="BIZ UDPゴシック" panose="020B0400000000000000" pitchFamily="50" charset="-128"/>
                <a:ea typeface="BIZ UDPゴシック" panose="020B0400000000000000" pitchFamily="50" charset="-128"/>
              </a:rPr>
              <a:t>　　　提出は不要</a:t>
            </a:r>
            <a:endParaRPr lang="en-US" altLang="ja-JP" sz="1200" kern="0" spc="-9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E7F7AD12-D4C5-FAAB-22B0-AB80DC4B8B4C}"/>
              </a:ext>
            </a:extLst>
          </p:cNvPr>
          <p:cNvSpPr/>
          <p:nvPr/>
        </p:nvSpPr>
        <p:spPr>
          <a:xfrm>
            <a:off x="5464783" y="8013560"/>
            <a:ext cx="1169063" cy="1428333"/>
          </a:xfrm>
          <a:prstGeom prst="rect">
            <a:avLst/>
          </a:prstGeom>
          <a:solidFill>
            <a:schemeClr val="bg1">
              <a:lumMod val="9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67872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9EC90-B94D-CF75-CBB0-8F66997D7291}"/>
            </a:ext>
          </a:extLst>
        </p:cNvPr>
        <p:cNvGrpSpPr/>
        <p:nvPr/>
      </p:nvGrpSpPr>
      <p:grpSpPr>
        <a:xfrm>
          <a:off x="0" y="0"/>
          <a:ext cx="0" cy="0"/>
          <a:chOff x="0" y="0"/>
          <a:chExt cx="0" cy="0"/>
        </a:xfrm>
      </p:grpSpPr>
      <p:sp>
        <p:nvSpPr>
          <p:cNvPr id="4" name="Rectangle 6">
            <a:extLst>
              <a:ext uri="{FF2B5EF4-FFF2-40B4-BE49-F238E27FC236}">
                <a16:creationId xmlns:a16="http://schemas.microsoft.com/office/drawing/2014/main" id="{F3CF104E-8F31-3C01-3155-4677664E3C97}"/>
              </a:ext>
            </a:extLst>
          </p:cNvPr>
          <p:cNvSpPr txBox="1">
            <a:spLocks noChangeArrowheads="1"/>
          </p:cNvSpPr>
          <p:nvPr/>
        </p:nvSpPr>
        <p:spPr bwMode="auto">
          <a:xfrm>
            <a:off x="7009209" y="10170943"/>
            <a:ext cx="685156" cy="345706"/>
          </a:xfrm>
          <a:prstGeom prst="rect">
            <a:avLst/>
          </a:prstGeom>
          <a:noFill/>
          <a:ln>
            <a:noFill/>
          </a:ln>
          <a:effectLst/>
        </p:spPr>
        <p:txBody>
          <a:bodyPr vert="horz" wrap="square" lIns="94282" tIns="47141" rIns="94282" bIns="47141" numCol="1" anchor="ctr" anchorCtr="0" compatLnSpc="1">
            <a:prstTxWarp prst="textNoShape">
              <a:avLst/>
            </a:prstTxWarp>
          </a:bodyPr>
          <a:lstStyle>
            <a:defPPr>
              <a:defRPr lang="ja-JP"/>
            </a:defPPr>
            <a:lvl1pPr algn="ctr" rtl="0" fontAlgn="base">
              <a:spcBef>
                <a:spcPct val="0"/>
              </a:spcBef>
              <a:spcAft>
                <a:spcPct val="0"/>
              </a:spcAft>
              <a:defRPr kumimoji="1" sz="1050" kern="1200">
                <a:solidFill>
                  <a:schemeClr val="tx1"/>
                </a:solidFill>
                <a:latin typeface="BIZ UDPゴシック" panose="020B0400000000000000" pitchFamily="50" charset="-128"/>
                <a:ea typeface="BIZ UDPゴシック" panose="020B0400000000000000" pitchFamily="50" charset="-128"/>
                <a:cs typeface="+mn-cs"/>
              </a:defRPr>
            </a:lvl1pPr>
            <a:lvl2pPr marL="471409" algn="l" rtl="0" fontAlgn="base">
              <a:spcBef>
                <a:spcPct val="0"/>
              </a:spcBef>
              <a:spcAft>
                <a:spcPct val="0"/>
              </a:spcAft>
              <a:defRPr kumimoji="1" sz="1000" kern="1200">
                <a:solidFill>
                  <a:schemeClr val="tx1"/>
                </a:solidFill>
                <a:latin typeface="Arial" charset="0"/>
                <a:ea typeface="ＭＳ Ｐゴシック" pitchFamily="50" charset="-128"/>
                <a:cs typeface="+mn-cs"/>
              </a:defRPr>
            </a:lvl2pPr>
            <a:lvl3pPr marL="942819" algn="l" rtl="0" fontAlgn="base">
              <a:spcBef>
                <a:spcPct val="0"/>
              </a:spcBef>
              <a:spcAft>
                <a:spcPct val="0"/>
              </a:spcAft>
              <a:defRPr kumimoji="1" sz="1000" kern="1200">
                <a:solidFill>
                  <a:schemeClr val="tx1"/>
                </a:solidFill>
                <a:latin typeface="Arial" charset="0"/>
                <a:ea typeface="ＭＳ Ｐゴシック" pitchFamily="50" charset="-128"/>
                <a:cs typeface="+mn-cs"/>
              </a:defRPr>
            </a:lvl3pPr>
            <a:lvl4pPr marL="1414228" algn="l" rtl="0" fontAlgn="base">
              <a:spcBef>
                <a:spcPct val="0"/>
              </a:spcBef>
              <a:spcAft>
                <a:spcPct val="0"/>
              </a:spcAft>
              <a:defRPr kumimoji="1" sz="1000" kern="1200">
                <a:solidFill>
                  <a:schemeClr val="tx1"/>
                </a:solidFill>
                <a:latin typeface="Arial" charset="0"/>
                <a:ea typeface="ＭＳ Ｐゴシック" pitchFamily="50" charset="-128"/>
                <a:cs typeface="+mn-cs"/>
              </a:defRPr>
            </a:lvl4pPr>
            <a:lvl5pPr marL="1885637" algn="l" rtl="0" fontAlgn="base">
              <a:spcBef>
                <a:spcPct val="0"/>
              </a:spcBef>
              <a:spcAft>
                <a:spcPct val="0"/>
              </a:spcAft>
              <a:defRPr kumimoji="1" sz="1000" kern="1200">
                <a:solidFill>
                  <a:schemeClr val="tx1"/>
                </a:solidFill>
                <a:latin typeface="Arial" charset="0"/>
                <a:ea typeface="ＭＳ Ｐゴシック" pitchFamily="50" charset="-128"/>
                <a:cs typeface="+mn-cs"/>
              </a:defRPr>
            </a:lvl5pPr>
            <a:lvl6pPr marL="2357047" algn="l" defTabSz="942819" rtl="0" eaLnBrk="1" latinLnBrk="0" hangingPunct="1">
              <a:defRPr kumimoji="1" sz="1000" kern="1200">
                <a:solidFill>
                  <a:schemeClr val="tx1"/>
                </a:solidFill>
                <a:latin typeface="Arial" charset="0"/>
                <a:ea typeface="ＭＳ Ｐゴシック" pitchFamily="50" charset="-128"/>
                <a:cs typeface="+mn-cs"/>
              </a:defRPr>
            </a:lvl6pPr>
            <a:lvl7pPr marL="2828456" algn="l" defTabSz="942819" rtl="0" eaLnBrk="1" latinLnBrk="0" hangingPunct="1">
              <a:defRPr kumimoji="1" sz="1000" kern="1200">
                <a:solidFill>
                  <a:schemeClr val="tx1"/>
                </a:solidFill>
                <a:latin typeface="Arial" charset="0"/>
                <a:ea typeface="ＭＳ Ｐゴシック" pitchFamily="50" charset="-128"/>
                <a:cs typeface="+mn-cs"/>
              </a:defRPr>
            </a:lvl7pPr>
            <a:lvl8pPr marL="3299866" algn="l" defTabSz="942819" rtl="0" eaLnBrk="1" latinLnBrk="0" hangingPunct="1">
              <a:defRPr kumimoji="1" sz="1000" kern="1200">
                <a:solidFill>
                  <a:schemeClr val="tx1"/>
                </a:solidFill>
                <a:latin typeface="Arial" charset="0"/>
                <a:ea typeface="ＭＳ Ｐゴシック" pitchFamily="50" charset="-128"/>
                <a:cs typeface="+mn-cs"/>
              </a:defRPr>
            </a:lvl8pPr>
            <a:lvl9pPr marL="3771275" algn="l" defTabSz="942819" rtl="0" eaLnBrk="1" latinLnBrk="0" hangingPunct="1">
              <a:defRPr kumimoji="1" sz="1000" kern="1200">
                <a:solidFill>
                  <a:schemeClr val="tx1"/>
                </a:solidFill>
                <a:latin typeface="Arial" charset="0"/>
                <a:ea typeface="ＭＳ Ｐゴシック" pitchFamily="50" charset="-128"/>
                <a:cs typeface="+mn-cs"/>
              </a:defRPr>
            </a:lvl9pPr>
          </a:lstStyle>
          <a:p>
            <a:pPr>
              <a:defRPr/>
            </a:pPr>
            <a:fld id="{FA72141B-BE44-43D8-A22B-F028EDF8211D}" type="slidenum">
              <a:rPr lang="ja-JP" altLang="en-US" sz="1400" smtClean="0">
                <a:latin typeface="Yu Gothic UI Semibold" panose="020B0700000000000000" pitchFamily="50" charset="-128"/>
                <a:ea typeface="Yu Gothic UI Semibold" panose="020B0700000000000000" pitchFamily="50" charset="-128"/>
              </a:rPr>
              <a:pPr>
                <a:defRPr/>
              </a:pPr>
              <a:t>12</a:t>
            </a:fld>
            <a:endParaRPr lang="en-US" altLang="ja-JP" sz="1400" dirty="0">
              <a:latin typeface="Yu Gothic UI Semibold" panose="020B0700000000000000" pitchFamily="50" charset="-128"/>
              <a:ea typeface="Yu Gothic UI Semibold" panose="020B0700000000000000" pitchFamily="50" charset="-128"/>
            </a:endParaRPr>
          </a:p>
        </p:txBody>
      </p:sp>
      <p:sp>
        <p:nvSpPr>
          <p:cNvPr id="8" name="テキスト ボックス 7">
            <a:extLst>
              <a:ext uri="{FF2B5EF4-FFF2-40B4-BE49-F238E27FC236}">
                <a16:creationId xmlns:a16="http://schemas.microsoft.com/office/drawing/2014/main" id="{C8E964E4-41CF-04D8-7A24-EFFF030EDA58}"/>
              </a:ext>
            </a:extLst>
          </p:cNvPr>
          <p:cNvSpPr txBox="1"/>
          <p:nvPr/>
        </p:nvSpPr>
        <p:spPr>
          <a:xfrm>
            <a:off x="158485" y="9546424"/>
            <a:ext cx="7244291" cy="584775"/>
          </a:xfrm>
          <a:prstGeom prst="rect">
            <a:avLst/>
          </a:prstGeom>
          <a:solidFill>
            <a:schemeClr val="bg1"/>
          </a:solidFill>
          <a:ln>
            <a:solidFill>
              <a:srgbClr val="FF0000"/>
            </a:solidFill>
          </a:ln>
        </p:spPr>
        <p:txBody>
          <a:bodyPr wrap="none" rtlCol="0">
            <a:spAutoFit/>
          </a:bodyPr>
          <a:lstStyle/>
          <a:p>
            <a:r>
              <a:rPr lang="en-US" altLang="ja-JP" sz="1600" b="1">
                <a:solidFill>
                  <a:srgbClr val="FF0000"/>
                </a:solidFill>
              </a:rPr>
              <a:t>※</a:t>
            </a:r>
            <a:r>
              <a:rPr lang="ja-JP" altLang="en-US" sz="1600" b="1">
                <a:solidFill>
                  <a:srgbClr val="FF0000"/>
                </a:solidFill>
              </a:rPr>
              <a:t>提出いただいた申請書類を事務局にて審査</a:t>
            </a:r>
            <a:r>
              <a:rPr lang="ja-JP" altLang="en-US" sz="1600" b="1" dirty="0">
                <a:solidFill>
                  <a:srgbClr val="FF0000"/>
                </a:solidFill>
              </a:rPr>
              <a:t>をいたします。</a:t>
            </a:r>
            <a:endParaRPr lang="en-US" altLang="ja-JP" sz="1600" b="1" dirty="0">
              <a:solidFill>
                <a:srgbClr val="FF0000"/>
              </a:solidFill>
            </a:endParaRPr>
          </a:p>
          <a:p>
            <a:r>
              <a:rPr kumimoji="1" lang="en-US" altLang="ja-JP" sz="1600" b="1" dirty="0">
                <a:solidFill>
                  <a:srgbClr val="FF0000"/>
                </a:solidFill>
              </a:rPr>
              <a:t>※</a:t>
            </a:r>
            <a:r>
              <a:rPr kumimoji="1" lang="ja-JP" altLang="en-US" sz="1600" b="1" dirty="0">
                <a:solidFill>
                  <a:srgbClr val="FF0000"/>
                </a:solidFill>
              </a:rPr>
              <a:t>不正発覚時は、すべての補助金が補助対象外となりますので、ご注意ください。</a:t>
            </a:r>
          </a:p>
        </p:txBody>
      </p:sp>
      <p:sp>
        <p:nvSpPr>
          <p:cNvPr id="5" name="テキスト ボックス 4">
            <a:extLst>
              <a:ext uri="{FF2B5EF4-FFF2-40B4-BE49-F238E27FC236}">
                <a16:creationId xmlns:a16="http://schemas.microsoft.com/office/drawing/2014/main" id="{C80F70CB-41AC-6B44-4A55-37EDA09D69B3}"/>
              </a:ext>
            </a:extLst>
          </p:cNvPr>
          <p:cNvSpPr txBox="1"/>
          <p:nvPr/>
        </p:nvSpPr>
        <p:spPr>
          <a:xfrm>
            <a:off x="278567" y="36946"/>
            <a:ext cx="3185487"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申請様式＿</a:t>
            </a:r>
            <a:r>
              <a:rPr lang="ja-JP" altLang="en-US" sz="1800" b="1">
                <a:solidFill>
                  <a:srgbClr val="000000"/>
                </a:solidFill>
                <a:latin typeface="BIZ UDPゴシック" panose="020B0400000000000000" pitchFamily="50" charset="-128"/>
                <a:ea typeface="BIZ UDPゴシック" panose="020B0400000000000000" pitchFamily="50" charset="-128"/>
              </a:rPr>
              <a:t>③助成金実績報告</a:t>
            </a:r>
            <a:endPar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テキスト ボックス 9">
            <a:extLst>
              <a:ext uri="{FF2B5EF4-FFF2-40B4-BE49-F238E27FC236}">
                <a16:creationId xmlns:a16="http://schemas.microsoft.com/office/drawing/2014/main" id="{3DEEF30E-9314-1490-18C1-AE92BE80FE1A}"/>
              </a:ext>
            </a:extLst>
          </p:cNvPr>
          <p:cNvSpPr txBox="1"/>
          <p:nvPr/>
        </p:nvSpPr>
        <p:spPr>
          <a:xfrm>
            <a:off x="313699" y="406278"/>
            <a:ext cx="1415772" cy="276999"/>
          </a:xfrm>
          <a:prstGeom prst="rect">
            <a:avLst/>
          </a:prstGeom>
          <a:noFill/>
        </p:spPr>
        <p:txBody>
          <a:bodyPr wrap="none" rtlCol="0">
            <a:spAutoFit/>
          </a:bodyPr>
          <a:lstStyle/>
          <a:p>
            <a:r>
              <a:rPr kumimoji="1" lang="ja-JP" altLang="en-US" sz="1200">
                <a:latin typeface="BIZ UDPゴシック" panose="020B0400000000000000" pitchFamily="50" charset="-128"/>
                <a:ea typeface="BIZ UDPゴシック" panose="020B0400000000000000" pitchFamily="50" charset="-128"/>
              </a:rPr>
              <a:t>①＜実績報告書＞</a:t>
            </a:r>
          </a:p>
        </p:txBody>
      </p:sp>
      <p:sp>
        <p:nvSpPr>
          <p:cNvPr id="13" name="正方形/長方形 12">
            <a:extLst>
              <a:ext uri="{FF2B5EF4-FFF2-40B4-BE49-F238E27FC236}">
                <a16:creationId xmlns:a16="http://schemas.microsoft.com/office/drawing/2014/main" id="{82F6288C-8CEE-F162-1AF3-9910B6A3F0A4}"/>
              </a:ext>
            </a:extLst>
          </p:cNvPr>
          <p:cNvSpPr/>
          <p:nvPr/>
        </p:nvSpPr>
        <p:spPr>
          <a:xfrm>
            <a:off x="2835165" y="406278"/>
            <a:ext cx="1035540" cy="280718"/>
          </a:xfrm>
          <a:prstGeom prst="rect">
            <a:avLst/>
          </a:prstGeom>
        </p:spPr>
        <p:txBody>
          <a:bodyPr wrap="none">
            <a:spAutoFit/>
          </a:bodyPr>
          <a:lstStyle/>
          <a:p>
            <a:pPr>
              <a:lnSpc>
                <a:spcPct val="120000"/>
              </a:lnSpc>
            </a:pPr>
            <a:r>
              <a:rPr lang="ja-JP" altLang="en-US" sz="1200" kern="0" spc="-90">
                <a:solidFill>
                  <a:schemeClr val="tx1">
                    <a:lumMod val="75000"/>
                    <a:lumOff val="25000"/>
                  </a:schemeClr>
                </a:solidFill>
                <a:latin typeface="BIZ UDPゴシック" panose="020B0400000000000000" pitchFamily="50" charset="-128"/>
                <a:ea typeface="BIZ UDPゴシック" panose="020B0400000000000000" pitchFamily="50" charset="-128"/>
              </a:rPr>
              <a:t>②＜交通費＞</a:t>
            </a:r>
            <a:endParaRPr lang="en-US" altLang="ja-JP" sz="1200" kern="0" spc="-9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B3F6BBC8-397A-4200-3C3D-B7BEBA46EEF7}"/>
              </a:ext>
            </a:extLst>
          </p:cNvPr>
          <p:cNvSpPr/>
          <p:nvPr/>
        </p:nvSpPr>
        <p:spPr>
          <a:xfrm>
            <a:off x="376697" y="4487865"/>
            <a:ext cx="2135841" cy="280718"/>
          </a:xfrm>
          <a:prstGeom prst="rect">
            <a:avLst/>
          </a:prstGeom>
        </p:spPr>
        <p:txBody>
          <a:bodyPr wrap="none">
            <a:spAutoFit/>
          </a:bodyPr>
          <a:lstStyle/>
          <a:p>
            <a:pPr>
              <a:lnSpc>
                <a:spcPct val="120000"/>
              </a:lnSpc>
            </a:pPr>
            <a:r>
              <a:rPr lang="ja-JP" altLang="en-US" sz="1200" kern="0" spc="-90">
                <a:solidFill>
                  <a:schemeClr val="tx1">
                    <a:lumMod val="75000"/>
                    <a:lumOff val="25000"/>
                  </a:schemeClr>
                </a:solidFill>
                <a:latin typeface="BIZ UDPゴシック" panose="020B0400000000000000" pitchFamily="50" charset="-128"/>
                <a:ea typeface="BIZ UDPゴシック" panose="020B0400000000000000" pitchFamily="50" charset="-128"/>
              </a:rPr>
              <a:t>⑥＜クーポン実績の確認書類＞</a:t>
            </a:r>
            <a:endParaRPr lang="en-US" altLang="ja-JP" sz="1200" kern="0" spc="-9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33E056F1-5A31-3594-9249-431A0CBA6B88}"/>
              </a:ext>
            </a:extLst>
          </p:cNvPr>
          <p:cNvSpPr/>
          <p:nvPr/>
        </p:nvSpPr>
        <p:spPr>
          <a:xfrm>
            <a:off x="5235590" y="406278"/>
            <a:ext cx="1181093" cy="280718"/>
          </a:xfrm>
          <a:prstGeom prst="rect">
            <a:avLst/>
          </a:prstGeom>
        </p:spPr>
        <p:txBody>
          <a:bodyPr wrap="none">
            <a:spAutoFit/>
          </a:bodyPr>
          <a:lstStyle/>
          <a:p>
            <a:pPr>
              <a:lnSpc>
                <a:spcPct val="120000"/>
              </a:lnSpc>
            </a:pPr>
            <a:r>
              <a:rPr lang="ja-JP" altLang="en-US" sz="1200" kern="0" spc="-90">
                <a:solidFill>
                  <a:schemeClr val="tx1">
                    <a:lumMod val="75000"/>
                    <a:lumOff val="25000"/>
                  </a:schemeClr>
                </a:solidFill>
                <a:latin typeface="BIZ UDPゴシック" panose="020B0400000000000000" pitchFamily="50" charset="-128"/>
                <a:ea typeface="BIZ UDPゴシック" panose="020B0400000000000000" pitchFamily="50" charset="-128"/>
              </a:rPr>
              <a:t>③＜宿泊施設＞</a:t>
            </a:r>
            <a:endParaRPr lang="en-US" altLang="ja-JP" sz="1200" kern="0" spc="-9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3" name="正方形/長方形 22">
            <a:extLst>
              <a:ext uri="{FF2B5EF4-FFF2-40B4-BE49-F238E27FC236}">
                <a16:creationId xmlns:a16="http://schemas.microsoft.com/office/drawing/2014/main" id="{46836A17-CD7C-CE36-E368-2C9B69715109}"/>
              </a:ext>
            </a:extLst>
          </p:cNvPr>
          <p:cNvSpPr/>
          <p:nvPr/>
        </p:nvSpPr>
        <p:spPr>
          <a:xfrm>
            <a:off x="3339393" y="694378"/>
            <a:ext cx="1169063" cy="1428333"/>
          </a:xfrm>
          <a:prstGeom prst="rect">
            <a:avLst/>
          </a:prstGeom>
          <a:solidFill>
            <a:schemeClr val="bg1">
              <a:lumMod val="9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object 8">
            <a:extLst>
              <a:ext uri="{FF2B5EF4-FFF2-40B4-BE49-F238E27FC236}">
                <a16:creationId xmlns:a16="http://schemas.microsoft.com/office/drawing/2014/main" id="{58FE2FB9-E301-AB43-55BF-DB34A4A2E07D}"/>
              </a:ext>
            </a:extLst>
          </p:cNvPr>
          <p:cNvSpPr txBox="1"/>
          <p:nvPr/>
        </p:nvSpPr>
        <p:spPr>
          <a:xfrm>
            <a:off x="3315300" y="1049425"/>
            <a:ext cx="1217247" cy="606183"/>
          </a:xfrm>
          <a:prstGeom prst="rect">
            <a:avLst/>
          </a:prstGeom>
        </p:spPr>
        <p:txBody>
          <a:bodyPr vert="horz" wrap="none" lIns="36000" tIns="36000" rIns="36000" bIns="36000" rtlCol="0">
            <a:spAutoFit/>
          </a:bodyPr>
          <a:lstStyle/>
          <a:p>
            <a:pPr marL="12700" algn="ctr">
              <a:lnSpc>
                <a:spcPct val="100000"/>
              </a:lnSpc>
              <a:spcBef>
                <a:spcPts val="105"/>
              </a:spcBef>
            </a:pPr>
            <a:r>
              <a:rPr lang="ja-JP" altLang="en-US" sz="1100" spc="-25">
                <a:latin typeface="Meiryo UI" panose="020B0604030504040204" pitchFamily="50" charset="-128"/>
                <a:ea typeface="Meiryo UI" panose="020B0604030504040204" pitchFamily="50" charset="-128"/>
                <a:cs typeface="Meiryo UI"/>
              </a:rPr>
              <a:t>貸切バス・</a:t>
            </a:r>
            <a:endParaRPr lang="en-US" altLang="ja-JP" sz="1100" spc="-25">
              <a:latin typeface="Meiryo UI" panose="020B0604030504040204" pitchFamily="50" charset="-128"/>
              <a:ea typeface="Meiryo UI" panose="020B0604030504040204" pitchFamily="50" charset="-128"/>
              <a:cs typeface="Meiryo UI"/>
            </a:endParaRPr>
          </a:p>
          <a:p>
            <a:pPr marL="12700" algn="ctr">
              <a:lnSpc>
                <a:spcPct val="100000"/>
              </a:lnSpc>
              <a:spcBef>
                <a:spcPts val="105"/>
              </a:spcBef>
            </a:pPr>
            <a:r>
              <a:rPr lang="ja-JP" altLang="en-US" sz="1100" spc="-25">
                <a:latin typeface="Meiryo UI" panose="020B0604030504040204" pitchFamily="50" charset="-128"/>
                <a:ea typeface="Meiryo UI" panose="020B0604030504040204" pitchFamily="50" charset="-128"/>
                <a:cs typeface="Meiryo UI"/>
              </a:rPr>
              <a:t>ジャンボタクシー等の</a:t>
            </a:r>
            <a:endParaRPr lang="en-US" altLang="ja-JP" sz="1100" spc="-25">
              <a:latin typeface="Meiryo UI" panose="020B0604030504040204" pitchFamily="50" charset="-128"/>
              <a:ea typeface="Meiryo UI" panose="020B0604030504040204" pitchFamily="50" charset="-128"/>
              <a:cs typeface="Meiryo UI"/>
            </a:endParaRPr>
          </a:p>
          <a:p>
            <a:pPr marL="12700" algn="ctr">
              <a:lnSpc>
                <a:spcPct val="100000"/>
              </a:lnSpc>
              <a:spcBef>
                <a:spcPts val="105"/>
              </a:spcBef>
            </a:pPr>
            <a:r>
              <a:rPr lang="ja-JP" altLang="en-US" sz="1100" spc="-25">
                <a:latin typeface="Meiryo UI" panose="020B0604030504040204" pitchFamily="50" charset="-128"/>
                <a:ea typeface="Meiryo UI" panose="020B0604030504040204" pitchFamily="50" charset="-128"/>
                <a:cs typeface="Meiryo UI"/>
              </a:rPr>
              <a:t>請求書・領収書写し</a:t>
            </a:r>
            <a:endParaRPr sz="1100">
              <a:latin typeface="Meiryo UI" panose="020B0604030504040204" pitchFamily="50" charset="-128"/>
              <a:ea typeface="Meiryo UI" panose="020B0604030504040204" pitchFamily="50" charset="-128"/>
              <a:cs typeface="Meiryo UI"/>
            </a:endParaRPr>
          </a:p>
        </p:txBody>
      </p:sp>
      <p:sp>
        <p:nvSpPr>
          <p:cNvPr id="24" name="正方形/長方形 23">
            <a:extLst>
              <a:ext uri="{FF2B5EF4-FFF2-40B4-BE49-F238E27FC236}">
                <a16:creationId xmlns:a16="http://schemas.microsoft.com/office/drawing/2014/main" id="{BC8156CE-B453-4023-A264-D735CA12F418}"/>
              </a:ext>
            </a:extLst>
          </p:cNvPr>
          <p:cNvSpPr/>
          <p:nvPr/>
        </p:nvSpPr>
        <p:spPr>
          <a:xfrm>
            <a:off x="5597472" y="694378"/>
            <a:ext cx="1169063" cy="1428333"/>
          </a:xfrm>
          <a:prstGeom prst="rect">
            <a:avLst/>
          </a:prstGeom>
          <a:solidFill>
            <a:schemeClr val="bg1">
              <a:lumMod val="9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object 8">
            <a:extLst>
              <a:ext uri="{FF2B5EF4-FFF2-40B4-BE49-F238E27FC236}">
                <a16:creationId xmlns:a16="http://schemas.microsoft.com/office/drawing/2014/main" id="{4E8199E0-90C5-4185-8D7C-4A1EAF6B6535}"/>
              </a:ext>
            </a:extLst>
          </p:cNvPr>
          <p:cNvSpPr txBox="1"/>
          <p:nvPr/>
        </p:nvSpPr>
        <p:spPr>
          <a:xfrm>
            <a:off x="5813831" y="1049425"/>
            <a:ext cx="736347" cy="424081"/>
          </a:xfrm>
          <a:prstGeom prst="rect">
            <a:avLst/>
          </a:prstGeom>
        </p:spPr>
        <p:txBody>
          <a:bodyPr vert="horz" wrap="none" lIns="36000" tIns="36000" rIns="36000" bIns="36000" rtlCol="0">
            <a:spAutoFit/>
          </a:bodyPr>
          <a:lstStyle/>
          <a:p>
            <a:pPr marL="12700" algn="ctr">
              <a:lnSpc>
                <a:spcPct val="100000"/>
              </a:lnSpc>
              <a:spcBef>
                <a:spcPts val="105"/>
              </a:spcBef>
            </a:pPr>
            <a:r>
              <a:rPr lang="ja-JP" altLang="en-US" sz="1100" spc="-25">
                <a:latin typeface="Meiryo UI" panose="020B0604030504040204" pitchFamily="50" charset="-128"/>
                <a:ea typeface="Meiryo UI" panose="020B0604030504040204" pitchFamily="50" charset="-128"/>
                <a:cs typeface="Meiryo UI"/>
              </a:rPr>
              <a:t>請求書・</a:t>
            </a:r>
            <a:endParaRPr lang="en-US" altLang="ja-JP" sz="1100" spc="-25">
              <a:latin typeface="Meiryo UI" panose="020B0604030504040204" pitchFamily="50" charset="-128"/>
              <a:ea typeface="Meiryo UI" panose="020B0604030504040204" pitchFamily="50" charset="-128"/>
              <a:cs typeface="Meiryo UI"/>
            </a:endParaRPr>
          </a:p>
          <a:p>
            <a:pPr marL="12700" algn="ctr">
              <a:lnSpc>
                <a:spcPct val="100000"/>
              </a:lnSpc>
              <a:spcBef>
                <a:spcPts val="105"/>
              </a:spcBef>
            </a:pPr>
            <a:r>
              <a:rPr lang="ja-JP" altLang="en-US" sz="1100" spc="-25">
                <a:latin typeface="Meiryo UI" panose="020B0604030504040204" pitchFamily="50" charset="-128"/>
                <a:ea typeface="Meiryo UI" panose="020B0604030504040204" pitchFamily="50" charset="-128"/>
                <a:cs typeface="Meiryo UI"/>
              </a:rPr>
              <a:t>領収書写し</a:t>
            </a:r>
            <a:endParaRPr lang="ja-JP" altLang="en-US" sz="1100" spc="-25" dirty="0">
              <a:latin typeface="Meiryo UI" panose="020B0604030504040204" pitchFamily="50" charset="-128"/>
              <a:ea typeface="Meiryo UI" panose="020B0604030504040204" pitchFamily="50" charset="-128"/>
              <a:cs typeface="Meiryo UI"/>
            </a:endParaRPr>
          </a:p>
        </p:txBody>
      </p:sp>
      <p:sp>
        <p:nvSpPr>
          <p:cNvPr id="26" name="正方形/長方形 25">
            <a:extLst>
              <a:ext uri="{FF2B5EF4-FFF2-40B4-BE49-F238E27FC236}">
                <a16:creationId xmlns:a16="http://schemas.microsoft.com/office/drawing/2014/main" id="{36CEFC01-FCDE-2CFF-F676-80B412FAADEE}"/>
              </a:ext>
            </a:extLst>
          </p:cNvPr>
          <p:cNvSpPr/>
          <p:nvPr/>
        </p:nvSpPr>
        <p:spPr>
          <a:xfrm>
            <a:off x="5237193" y="7572693"/>
            <a:ext cx="1889620" cy="280718"/>
          </a:xfrm>
          <a:prstGeom prst="rect">
            <a:avLst/>
          </a:prstGeom>
        </p:spPr>
        <p:txBody>
          <a:bodyPr wrap="none">
            <a:spAutoFit/>
          </a:bodyPr>
          <a:lstStyle/>
          <a:p>
            <a:pPr>
              <a:lnSpc>
                <a:spcPct val="120000"/>
              </a:lnSpc>
            </a:pPr>
            <a:r>
              <a:rPr lang="en-US" altLang="ja-JP" sz="1200" kern="0" spc="-9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ja-JP" altLang="en-US" sz="1200" kern="0" spc="-90">
                <a:solidFill>
                  <a:schemeClr val="tx1">
                    <a:lumMod val="75000"/>
                    <a:lumOff val="25000"/>
                  </a:schemeClr>
                </a:solidFill>
                <a:latin typeface="BIZ UDPゴシック" panose="020B0400000000000000" pitchFamily="50" charset="-128"/>
                <a:ea typeface="BIZ UDPゴシック" panose="020B0400000000000000" pitchFamily="50" charset="-128"/>
              </a:rPr>
              <a:t>⑤＜お土産屋問証明書＞</a:t>
            </a:r>
          </a:p>
        </p:txBody>
      </p:sp>
      <p:sp>
        <p:nvSpPr>
          <p:cNvPr id="29" name="正方形/長方形 28">
            <a:extLst>
              <a:ext uri="{FF2B5EF4-FFF2-40B4-BE49-F238E27FC236}">
                <a16:creationId xmlns:a16="http://schemas.microsoft.com/office/drawing/2014/main" id="{F7F61506-2308-E655-49B8-0F09C6963BC6}"/>
              </a:ext>
            </a:extLst>
          </p:cNvPr>
          <p:cNvSpPr/>
          <p:nvPr/>
        </p:nvSpPr>
        <p:spPr>
          <a:xfrm>
            <a:off x="860086" y="4801099"/>
            <a:ext cx="1169063" cy="1428333"/>
          </a:xfrm>
          <a:prstGeom prst="rect">
            <a:avLst/>
          </a:prstGeom>
          <a:solidFill>
            <a:schemeClr val="bg1">
              <a:lumMod val="9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object 8">
            <a:extLst>
              <a:ext uri="{FF2B5EF4-FFF2-40B4-BE49-F238E27FC236}">
                <a16:creationId xmlns:a16="http://schemas.microsoft.com/office/drawing/2014/main" id="{5D3D45BE-5565-772C-EDF1-F96C8A61CD89}"/>
              </a:ext>
            </a:extLst>
          </p:cNvPr>
          <p:cNvSpPr txBox="1"/>
          <p:nvPr/>
        </p:nvSpPr>
        <p:spPr>
          <a:xfrm>
            <a:off x="968242" y="5156146"/>
            <a:ext cx="952752" cy="424081"/>
          </a:xfrm>
          <a:prstGeom prst="rect">
            <a:avLst/>
          </a:prstGeom>
        </p:spPr>
        <p:txBody>
          <a:bodyPr vert="horz" wrap="none" lIns="36000" tIns="36000" rIns="36000" bIns="36000" rtlCol="0">
            <a:spAutoFit/>
          </a:bodyPr>
          <a:lstStyle/>
          <a:p>
            <a:pPr marL="12700" algn="ctr">
              <a:lnSpc>
                <a:spcPct val="100000"/>
              </a:lnSpc>
              <a:spcBef>
                <a:spcPts val="105"/>
              </a:spcBef>
            </a:pPr>
            <a:r>
              <a:rPr lang="ja-JP" altLang="en-US" sz="1100" spc="-25">
                <a:latin typeface="Meiryo UI" panose="020B0604030504040204" pitchFamily="50" charset="-128"/>
                <a:ea typeface="Meiryo UI" panose="020B0604030504040204" pitchFamily="50" charset="-128"/>
                <a:cs typeface="Meiryo UI"/>
              </a:rPr>
              <a:t>ツアー参加者全</a:t>
            </a:r>
            <a:endParaRPr lang="en-US" altLang="ja-JP" sz="1100" spc="-25">
              <a:latin typeface="Meiryo UI" panose="020B0604030504040204" pitchFamily="50" charset="-128"/>
              <a:ea typeface="Meiryo UI" panose="020B0604030504040204" pitchFamily="50" charset="-128"/>
              <a:cs typeface="Meiryo UI"/>
            </a:endParaRPr>
          </a:p>
          <a:p>
            <a:pPr marL="12700" algn="ctr">
              <a:lnSpc>
                <a:spcPct val="100000"/>
              </a:lnSpc>
              <a:spcBef>
                <a:spcPts val="105"/>
              </a:spcBef>
            </a:pPr>
            <a:r>
              <a:rPr lang="ja-JP" altLang="en-US" sz="1100" spc="-25">
                <a:latin typeface="Meiryo UI" panose="020B0604030504040204" pitchFamily="50" charset="-128"/>
                <a:ea typeface="Meiryo UI" panose="020B0604030504040204" pitchFamily="50" charset="-128"/>
                <a:cs typeface="Meiryo UI"/>
              </a:rPr>
              <a:t>員分の受領書</a:t>
            </a:r>
          </a:p>
        </p:txBody>
      </p:sp>
      <p:pic>
        <p:nvPicPr>
          <p:cNvPr id="2" name="図 1">
            <a:extLst>
              <a:ext uri="{FF2B5EF4-FFF2-40B4-BE49-F238E27FC236}">
                <a16:creationId xmlns:a16="http://schemas.microsoft.com/office/drawing/2014/main" id="{6F9A21F6-39DC-A6B5-0900-CAB2E5CDBED5}"/>
              </a:ext>
            </a:extLst>
          </p:cNvPr>
          <p:cNvPicPr>
            <a:picLocks noChangeAspect="1"/>
          </p:cNvPicPr>
          <p:nvPr/>
        </p:nvPicPr>
        <p:blipFill>
          <a:blip r:embed="rId2"/>
          <a:stretch>
            <a:fillRect/>
          </a:stretch>
        </p:blipFill>
        <p:spPr>
          <a:xfrm>
            <a:off x="5463841" y="7877959"/>
            <a:ext cx="1436324" cy="1601765"/>
          </a:xfrm>
          <a:prstGeom prst="rect">
            <a:avLst/>
          </a:prstGeom>
          <a:ln>
            <a:solidFill>
              <a:schemeClr val="bg1">
                <a:lumMod val="65000"/>
              </a:schemeClr>
            </a:solidFill>
          </a:ln>
        </p:spPr>
      </p:pic>
      <p:sp>
        <p:nvSpPr>
          <p:cNvPr id="3" name="テキスト ボックス 2">
            <a:extLst>
              <a:ext uri="{FF2B5EF4-FFF2-40B4-BE49-F238E27FC236}">
                <a16:creationId xmlns:a16="http://schemas.microsoft.com/office/drawing/2014/main" id="{439CB424-5D73-A4EE-1761-DEE86FCB3F65}"/>
              </a:ext>
            </a:extLst>
          </p:cNvPr>
          <p:cNvSpPr txBox="1"/>
          <p:nvPr/>
        </p:nvSpPr>
        <p:spPr>
          <a:xfrm>
            <a:off x="7799615" y="3407229"/>
            <a:ext cx="5085046" cy="2062103"/>
          </a:xfrm>
          <a:prstGeom prst="rect">
            <a:avLst/>
          </a:prstGeom>
          <a:solidFill>
            <a:srgbClr val="FF0000"/>
          </a:solidFill>
        </p:spPr>
        <p:txBody>
          <a:bodyPr wrap="none" rtlCol="0">
            <a:spAutoFit/>
          </a:bodyPr>
          <a:lstStyle/>
          <a:p>
            <a:r>
              <a:rPr kumimoji="1" lang="en-US" altLang="ja-JP" sz="1600" b="1">
                <a:solidFill>
                  <a:schemeClr val="bg1"/>
                </a:solidFill>
              </a:rPr>
              <a:t>※</a:t>
            </a:r>
            <a:r>
              <a:rPr kumimoji="1" lang="ja-JP" altLang="en-US" sz="1600" b="1">
                <a:solidFill>
                  <a:schemeClr val="bg1"/>
                </a:solidFill>
              </a:rPr>
              <a:t>更新箇所</a:t>
            </a:r>
            <a:endParaRPr kumimoji="1" lang="en-US" altLang="ja-JP" sz="1600" b="1">
              <a:solidFill>
                <a:schemeClr val="bg1"/>
              </a:solidFill>
            </a:endParaRPr>
          </a:p>
          <a:p>
            <a:r>
              <a:rPr kumimoji="1" lang="ja-JP" altLang="en-US" sz="1600" b="1">
                <a:solidFill>
                  <a:schemeClr val="bg1"/>
                </a:solidFill>
              </a:rPr>
              <a:t>・ヘッダータイトル変更（助成金を追記）</a:t>
            </a:r>
            <a:endParaRPr kumimoji="1" lang="en-US" altLang="ja-JP" sz="1600" b="1">
              <a:solidFill>
                <a:schemeClr val="bg1"/>
              </a:solidFill>
            </a:endParaRPr>
          </a:p>
          <a:p>
            <a:r>
              <a:rPr lang="ja-JP" altLang="en-US" sz="1600" b="1">
                <a:solidFill>
                  <a:schemeClr val="bg1"/>
                </a:solidFill>
              </a:rPr>
              <a:t>・①実績報告書データ差し替え貼付</a:t>
            </a:r>
            <a:endParaRPr lang="en-US" altLang="ja-JP" sz="1600" b="1">
              <a:solidFill>
                <a:schemeClr val="bg1"/>
              </a:solidFill>
            </a:endParaRPr>
          </a:p>
          <a:p>
            <a:r>
              <a:rPr kumimoji="1" lang="ja-JP" altLang="en-US" sz="1600" b="1">
                <a:solidFill>
                  <a:schemeClr val="bg1"/>
                </a:solidFill>
              </a:rPr>
              <a:t>・②～⑦</a:t>
            </a:r>
            <a:endParaRPr kumimoji="1" lang="en-US" altLang="ja-JP" sz="1600" b="1">
              <a:solidFill>
                <a:schemeClr val="bg1"/>
              </a:solidFill>
            </a:endParaRPr>
          </a:p>
          <a:p>
            <a:r>
              <a:rPr lang="ja-JP" altLang="en-US" sz="1600" b="1">
                <a:solidFill>
                  <a:schemeClr val="bg1"/>
                </a:solidFill>
              </a:rPr>
              <a:t>　</a:t>
            </a:r>
            <a:r>
              <a:rPr lang="en-US" altLang="ja-JP" sz="1600" b="1">
                <a:solidFill>
                  <a:schemeClr val="bg1"/>
                </a:solidFill>
              </a:rPr>
              <a:t>※</a:t>
            </a:r>
            <a:r>
              <a:rPr lang="ja-JP" altLang="en-US" sz="1600" b="1">
                <a:solidFill>
                  <a:schemeClr val="bg1"/>
                </a:solidFill>
              </a:rPr>
              <a:t>ワードデータ「実施要領」</a:t>
            </a:r>
            <a:r>
              <a:rPr lang="en-US" altLang="ja-JP" sz="1600" b="1">
                <a:solidFill>
                  <a:schemeClr val="bg1"/>
                </a:solidFill>
              </a:rPr>
              <a:t>P</a:t>
            </a:r>
            <a:r>
              <a:rPr lang="ja-JP" altLang="en-US" sz="1600" b="1">
                <a:solidFill>
                  <a:schemeClr val="bg1"/>
                </a:solidFill>
              </a:rPr>
              <a:t>７　⓶＜ツアー催行後＞の</a:t>
            </a:r>
            <a:endParaRPr lang="en-US" altLang="ja-JP" sz="1600" b="1">
              <a:solidFill>
                <a:schemeClr val="bg1"/>
              </a:solidFill>
            </a:endParaRPr>
          </a:p>
          <a:p>
            <a:r>
              <a:rPr kumimoji="1" lang="ja-JP" altLang="en-US" sz="1600" b="1">
                <a:solidFill>
                  <a:schemeClr val="bg1"/>
                </a:solidFill>
              </a:rPr>
              <a:t>　　　内容を反映</a:t>
            </a:r>
            <a:endParaRPr kumimoji="1" lang="en-US" altLang="ja-JP" sz="1600" b="1">
              <a:solidFill>
                <a:schemeClr val="bg1"/>
              </a:solidFill>
            </a:endParaRPr>
          </a:p>
          <a:p>
            <a:r>
              <a:rPr lang="ja-JP" altLang="en-US" sz="1600" b="1">
                <a:solidFill>
                  <a:schemeClr val="bg1"/>
                </a:solidFill>
              </a:rPr>
              <a:t>・訪問証明書データ貼付</a:t>
            </a:r>
            <a:endParaRPr lang="en-US" altLang="ja-JP" sz="1600" b="1">
              <a:solidFill>
                <a:schemeClr val="bg1"/>
              </a:solidFill>
            </a:endParaRPr>
          </a:p>
          <a:p>
            <a:r>
              <a:rPr kumimoji="1" lang="ja-JP" altLang="en-US" sz="1600" b="1">
                <a:solidFill>
                  <a:schemeClr val="bg1"/>
                </a:solidFill>
              </a:rPr>
              <a:t>・</a:t>
            </a:r>
            <a:r>
              <a:rPr lang="ja-JP" altLang="en-US" sz="1600" b="1">
                <a:solidFill>
                  <a:schemeClr val="bg1"/>
                </a:solidFill>
              </a:rPr>
              <a:t>⑦</a:t>
            </a:r>
            <a:r>
              <a:rPr kumimoji="1" lang="ja-JP" altLang="en-US" sz="1600" b="1">
                <a:solidFill>
                  <a:schemeClr val="bg1"/>
                </a:solidFill>
              </a:rPr>
              <a:t>助成金請求書データ貼付</a:t>
            </a:r>
            <a:endParaRPr kumimoji="1" lang="en-US" altLang="ja-JP" sz="1600" b="1">
              <a:solidFill>
                <a:schemeClr val="bg1"/>
              </a:solidFill>
            </a:endParaRPr>
          </a:p>
        </p:txBody>
      </p:sp>
      <p:pic>
        <p:nvPicPr>
          <p:cNvPr id="11" name="図 10">
            <a:extLst>
              <a:ext uri="{FF2B5EF4-FFF2-40B4-BE49-F238E27FC236}">
                <a16:creationId xmlns:a16="http://schemas.microsoft.com/office/drawing/2014/main" id="{7AA24BE3-F807-111B-6FD4-D9B8D7810CB9}"/>
              </a:ext>
            </a:extLst>
          </p:cNvPr>
          <p:cNvPicPr>
            <a:picLocks noChangeAspect="1"/>
          </p:cNvPicPr>
          <p:nvPr/>
        </p:nvPicPr>
        <p:blipFill>
          <a:blip r:embed="rId3"/>
          <a:stretch>
            <a:fillRect/>
          </a:stretch>
        </p:blipFill>
        <p:spPr>
          <a:xfrm>
            <a:off x="564788" y="690502"/>
            <a:ext cx="2051834" cy="3027627"/>
          </a:xfrm>
          <a:prstGeom prst="rect">
            <a:avLst/>
          </a:prstGeom>
          <a:ln>
            <a:solidFill>
              <a:schemeClr val="bg1">
                <a:lumMod val="65000"/>
              </a:schemeClr>
            </a:solidFill>
          </a:ln>
        </p:spPr>
      </p:pic>
      <p:pic>
        <p:nvPicPr>
          <p:cNvPr id="12" name="図 11">
            <a:extLst>
              <a:ext uri="{FF2B5EF4-FFF2-40B4-BE49-F238E27FC236}">
                <a16:creationId xmlns:a16="http://schemas.microsoft.com/office/drawing/2014/main" id="{F0C170FA-9547-8E9C-BEAF-2987F4B3C1F5}"/>
              </a:ext>
            </a:extLst>
          </p:cNvPr>
          <p:cNvPicPr>
            <a:picLocks noChangeAspect="1"/>
          </p:cNvPicPr>
          <p:nvPr/>
        </p:nvPicPr>
        <p:blipFill>
          <a:blip r:embed="rId4"/>
          <a:stretch>
            <a:fillRect/>
          </a:stretch>
        </p:blipFill>
        <p:spPr>
          <a:xfrm>
            <a:off x="2680593" y="4801099"/>
            <a:ext cx="2044207" cy="2911953"/>
          </a:xfrm>
          <a:prstGeom prst="rect">
            <a:avLst/>
          </a:prstGeom>
          <a:ln>
            <a:solidFill>
              <a:schemeClr val="bg1">
                <a:lumMod val="65000"/>
              </a:schemeClr>
            </a:solidFill>
          </a:ln>
        </p:spPr>
      </p:pic>
      <p:sp>
        <p:nvSpPr>
          <p:cNvPr id="31" name="正方形/長方形 30">
            <a:extLst>
              <a:ext uri="{FF2B5EF4-FFF2-40B4-BE49-F238E27FC236}">
                <a16:creationId xmlns:a16="http://schemas.microsoft.com/office/drawing/2014/main" id="{F147ABF8-0452-9500-2423-96213245FA27}"/>
              </a:ext>
            </a:extLst>
          </p:cNvPr>
          <p:cNvSpPr/>
          <p:nvPr/>
        </p:nvSpPr>
        <p:spPr>
          <a:xfrm>
            <a:off x="2969803" y="4480637"/>
            <a:ext cx="1465786" cy="280718"/>
          </a:xfrm>
          <a:prstGeom prst="rect">
            <a:avLst/>
          </a:prstGeom>
        </p:spPr>
        <p:txBody>
          <a:bodyPr wrap="none">
            <a:spAutoFit/>
          </a:bodyPr>
          <a:lstStyle/>
          <a:p>
            <a:pPr>
              <a:lnSpc>
                <a:spcPct val="120000"/>
              </a:lnSpc>
            </a:pPr>
            <a:r>
              <a:rPr lang="ja-JP" altLang="en-US" sz="1200" kern="0" spc="-90">
                <a:solidFill>
                  <a:schemeClr val="tx1">
                    <a:lumMod val="75000"/>
                    <a:lumOff val="25000"/>
                  </a:schemeClr>
                </a:solidFill>
                <a:latin typeface="BIZ UDPゴシック" panose="020B0400000000000000" pitchFamily="50" charset="-128"/>
                <a:ea typeface="BIZ UDPゴシック" panose="020B0400000000000000" pitchFamily="50" charset="-128"/>
              </a:rPr>
              <a:t>⑦＜助成金請求書＞</a:t>
            </a:r>
            <a:endParaRPr lang="en-US" altLang="ja-JP" sz="1200" kern="0" spc="-9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E52C9625-F2FC-2E73-E83A-94992B454DFD}"/>
              </a:ext>
            </a:extLst>
          </p:cNvPr>
          <p:cNvSpPr/>
          <p:nvPr/>
        </p:nvSpPr>
        <p:spPr>
          <a:xfrm>
            <a:off x="2894027" y="2611729"/>
            <a:ext cx="2172069" cy="280718"/>
          </a:xfrm>
          <a:prstGeom prst="rect">
            <a:avLst/>
          </a:prstGeom>
        </p:spPr>
        <p:txBody>
          <a:bodyPr wrap="none">
            <a:spAutoFit/>
          </a:bodyPr>
          <a:lstStyle/>
          <a:p>
            <a:pPr>
              <a:lnSpc>
                <a:spcPct val="120000"/>
              </a:lnSpc>
            </a:pPr>
            <a:r>
              <a:rPr lang="ja-JP" altLang="en-US" sz="1200" kern="0" spc="-90">
                <a:solidFill>
                  <a:schemeClr val="tx1">
                    <a:lumMod val="75000"/>
                    <a:lumOff val="25000"/>
                  </a:schemeClr>
                </a:solidFill>
                <a:latin typeface="BIZ UDPゴシック" panose="020B0400000000000000" pitchFamily="50" charset="-128"/>
                <a:ea typeface="BIZ UDPゴシック" panose="020B0400000000000000" pitchFamily="50" charset="-128"/>
              </a:rPr>
              <a:t>④＜有料の入場・体験（１か所）＞</a:t>
            </a:r>
          </a:p>
        </p:txBody>
      </p:sp>
      <p:sp>
        <p:nvSpPr>
          <p:cNvPr id="9" name="正方形/長方形 8">
            <a:extLst>
              <a:ext uri="{FF2B5EF4-FFF2-40B4-BE49-F238E27FC236}">
                <a16:creationId xmlns:a16="http://schemas.microsoft.com/office/drawing/2014/main" id="{89CE46AC-0330-441E-41BC-582751CB11C7}"/>
              </a:ext>
            </a:extLst>
          </p:cNvPr>
          <p:cNvSpPr/>
          <p:nvPr/>
        </p:nvSpPr>
        <p:spPr>
          <a:xfrm>
            <a:off x="3376827" y="2892447"/>
            <a:ext cx="1169063" cy="1428333"/>
          </a:xfrm>
          <a:prstGeom prst="rect">
            <a:avLst/>
          </a:prstGeom>
          <a:solidFill>
            <a:schemeClr val="bg1">
              <a:lumMod val="9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object 8">
            <a:extLst>
              <a:ext uri="{FF2B5EF4-FFF2-40B4-BE49-F238E27FC236}">
                <a16:creationId xmlns:a16="http://schemas.microsoft.com/office/drawing/2014/main" id="{7B5C456B-E537-51CD-305C-F8BD09B0E5F6}"/>
              </a:ext>
            </a:extLst>
          </p:cNvPr>
          <p:cNvSpPr txBox="1"/>
          <p:nvPr/>
        </p:nvSpPr>
        <p:spPr>
          <a:xfrm>
            <a:off x="3593184" y="3247494"/>
            <a:ext cx="736346" cy="424081"/>
          </a:xfrm>
          <a:prstGeom prst="rect">
            <a:avLst/>
          </a:prstGeom>
        </p:spPr>
        <p:txBody>
          <a:bodyPr vert="horz" wrap="none" lIns="36000" tIns="36000" rIns="36000" bIns="36000" rtlCol="0">
            <a:spAutoFit/>
          </a:bodyPr>
          <a:lstStyle/>
          <a:p>
            <a:pPr marL="12700" algn="ctr">
              <a:lnSpc>
                <a:spcPct val="100000"/>
              </a:lnSpc>
              <a:spcBef>
                <a:spcPts val="105"/>
              </a:spcBef>
            </a:pPr>
            <a:r>
              <a:rPr lang="ja-JP" altLang="en-US" sz="1100" spc="-25">
                <a:latin typeface="Meiryo UI" panose="020B0604030504040204" pitchFamily="50" charset="-128"/>
                <a:ea typeface="Meiryo UI" panose="020B0604030504040204" pitchFamily="50" charset="-128"/>
                <a:cs typeface="Meiryo UI"/>
              </a:rPr>
              <a:t>請求書・</a:t>
            </a:r>
            <a:endParaRPr lang="en-US" altLang="ja-JP" sz="1100" spc="-25">
              <a:latin typeface="Meiryo UI" panose="020B0604030504040204" pitchFamily="50" charset="-128"/>
              <a:ea typeface="Meiryo UI" panose="020B0604030504040204" pitchFamily="50" charset="-128"/>
              <a:cs typeface="Meiryo UI"/>
            </a:endParaRPr>
          </a:p>
          <a:p>
            <a:pPr marL="12700" algn="ctr">
              <a:lnSpc>
                <a:spcPct val="100000"/>
              </a:lnSpc>
              <a:spcBef>
                <a:spcPts val="105"/>
              </a:spcBef>
            </a:pPr>
            <a:r>
              <a:rPr lang="ja-JP" altLang="en-US" sz="1100" spc="-25">
                <a:latin typeface="Meiryo UI" panose="020B0604030504040204" pitchFamily="50" charset="-128"/>
                <a:ea typeface="Meiryo UI" panose="020B0604030504040204" pitchFamily="50" charset="-128"/>
                <a:cs typeface="Meiryo UI"/>
              </a:rPr>
              <a:t>領収書写し</a:t>
            </a:r>
            <a:endParaRPr lang="ja-JP" altLang="en-US" sz="1100" spc="-25" dirty="0">
              <a:latin typeface="Meiryo UI" panose="020B0604030504040204" pitchFamily="50" charset="-128"/>
              <a:ea typeface="Meiryo UI" panose="020B0604030504040204" pitchFamily="50" charset="-128"/>
              <a:cs typeface="Meiryo UI"/>
            </a:endParaRPr>
          </a:p>
        </p:txBody>
      </p:sp>
      <p:sp>
        <p:nvSpPr>
          <p:cNvPr id="16" name="正方形/長方形 15">
            <a:extLst>
              <a:ext uri="{FF2B5EF4-FFF2-40B4-BE49-F238E27FC236}">
                <a16:creationId xmlns:a16="http://schemas.microsoft.com/office/drawing/2014/main" id="{6A58D68D-4ACB-8BF3-DF26-37F0B363FE73}"/>
              </a:ext>
            </a:extLst>
          </p:cNvPr>
          <p:cNvSpPr/>
          <p:nvPr/>
        </p:nvSpPr>
        <p:spPr>
          <a:xfrm>
            <a:off x="5141398" y="2611355"/>
            <a:ext cx="2376933" cy="280718"/>
          </a:xfrm>
          <a:prstGeom prst="rect">
            <a:avLst/>
          </a:prstGeom>
        </p:spPr>
        <p:txBody>
          <a:bodyPr wrap="none">
            <a:spAutoFit/>
          </a:bodyPr>
          <a:lstStyle/>
          <a:p>
            <a:pPr>
              <a:lnSpc>
                <a:spcPct val="120000"/>
              </a:lnSpc>
            </a:pPr>
            <a:r>
              <a:rPr lang="ja-JP" altLang="en-US" sz="1200" kern="0" spc="-90">
                <a:solidFill>
                  <a:schemeClr val="tx1">
                    <a:lumMod val="75000"/>
                    <a:lumOff val="25000"/>
                  </a:schemeClr>
                </a:solidFill>
                <a:latin typeface="BIZ UDPゴシック" panose="020B0400000000000000" pitchFamily="50" charset="-128"/>
                <a:ea typeface="BIZ UDPゴシック" panose="020B0400000000000000" pitchFamily="50" charset="-128"/>
              </a:rPr>
              <a:t>⑤＜飲食または立寄施設（１か所）＞</a:t>
            </a:r>
          </a:p>
        </p:txBody>
      </p:sp>
      <p:sp>
        <p:nvSpPr>
          <p:cNvPr id="17" name="正方形/長方形 16">
            <a:extLst>
              <a:ext uri="{FF2B5EF4-FFF2-40B4-BE49-F238E27FC236}">
                <a16:creationId xmlns:a16="http://schemas.microsoft.com/office/drawing/2014/main" id="{9DF73B0C-79BB-2473-829C-F5EE3DBD9F3F}"/>
              </a:ext>
            </a:extLst>
          </p:cNvPr>
          <p:cNvSpPr/>
          <p:nvPr/>
        </p:nvSpPr>
        <p:spPr>
          <a:xfrm>
            <a:off x="5624198" y="2892073"/>
            <a:ext cx="1169063" cy="1428333"/>
          </a:xfrm>
          <a:prstGeom prst="rect">
            <a:avLst/>
          </a:prstGeom>
          <a:solidFill>
            <a:schemeClr val="bg1">
              <a:lumMod val="9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object 8">
            <a:extLst>
              <a:ext uri="{FF2B5EF4-FFF2-40B4-BE49-F238E27FC236}">
                <a16:creationId xmlns:a16="http://schemas.microsoft.com/office/drawing/2014/main" id="{15581E0C-F887-403F-222E-A708B5CF822E}"/>
              </a:ext>
            </a:extLst>
          </p:cNvPr>
          <p:cNvSpPr txBox="1"/>
          <p:nvPr/>
        </p:nvSpPr>
        <p:spPr>
          <a:xfrm>
            <a:off x="5840555" y="3247120"/>
            <a:ext cx="736346" cy="424081"/>
          </a:xfrm>
          <a:prstGeom prst="rect">
            <a:avLst/>
          </a:prstGeom>
        </p:spPr>
        <p:txBody>
          <a:bodyPr vert="horz" wrap="none" lIns="36000" tIns="36000" rIns="36000" bIns="36000" rtlCol="0">
            <a:spAutoFit/>
          </a:bodyPr>
          <a:lstStyle/>
          <a:p>
            <a:pPr marL="12700" algn="ctr">
              <a:lnSpc>
                <a:spcPct val="100000"/>
              </a:lnSpc>
              <a:spcBef>
                <a:spcPts val="105"/>
              </a:spcBef>
            </a:pPr>
            <a:r>
              <a:rPr lang="ja-JP" altLang="en-US" sz="1100" spc="-25">
                <a:latin typeface="Meiryo UI" panose="020B0604030504040204" pitchFamily="50" charset="-128"/>
                <a:ea typeface="Meiryo UI" panose="020B0604030504040204" pitchFamily="50" charset="-128"/>
                <a:cs typeface="Meiryo UI"/>
              </a:rPr>
              <a:t>請求書・</a:t>
            </a:r>
            <a:endParaRPr lang="en-US" altLang="ja-JP" sz="1100" spc="-25">
              <a:latin typeface="Meiryo UI" panose="020B0604030504040204" pitchFamily="50" charset="-128"/>
              <a:ea typeface="Meiryo UI" panose="020B0604030504040204" pitchFamily="50" charset="-128"/>
              <a:cs typeface="Meiryo UI"/>
            </a:endParaRPr>
          </a:p>
          <a:p>
            <a:pPr marL="12700" algn="ctr">
              <a:lnSpc>
                <a:spcPct val="100000"/>
              </a:lnSpc>
              <a:spcBef>
                <a:spcPts val="105"/>
              </a:spcBef>
            </a:pPr>
            <a:r>
              <a:rPr lang="ja-JP" altLang="en-US" sz="1100" spc="-25">
                <a:latin typeface="Meiryo UI" panose="020B0604030504040204" pitchFamily="50" charset="-128"/>
                <a:ea typeface="Meiryo UI" panose="020B0604030504040204" pitchFamily="50" charset="-128"/>
                <a:cs typeface="Meiryo UI"/>
              </a:rPr>
              <a:t>領収書写し</a:t>
            </a:r>
            <a:endParaRPr lang="ja-JP" altLang="en-US" sz="1100" spc="-25" dirty="0">
              <a:latin typeface="Meiryo UI" panose="020B0604030504040204" pitchFamily="50" charset="-128"/>
              <a:ea typeface="Meiryo UI" panose="020B0604030504040204" pitchFamily="50" charset="-128"/>
              <a:cs typeface="Meiryo UI"/>
            </a:endParaRPr>
          </a:p>
        </p:txBody>
      </p:sp>
      <p:sp>
        <p:nvSpPr>
          <p:cNvPr id="20" name="テキスト ボックス 19">
            <a:extLst>
              <a:ext uri="{FF2B5EF4-FFF2-40B4-BE49-F238E27FC236}">
                <a16:creationId xmlns:a16="http://schemas.microsoft.com/office/drawing/2014/main" id="{D66454AF-951F-E1D9-9699-AAD5C133A8CB}"/>
              </a:ext>
            </a:extLst>
          </p:cNvPr>
          <p:cNvSpPr txBox="1"/>
          <p:nvPr/>
        </p:nvSpPr>
        <p:spPr>
          <a:xfrm>
            <a:off x="1323219" y="8278731"/>
            <a:ext cx="4107215" cy="800219"/>
          </a:xfrm>
          <a:prstGeom prst="rect">
            <a:avLst/>
          </a:prstGeom>
          <a:noFill/>
        </p:spPr>
        <p:txBody>
          <a:bodyPr wrap="none" rtlCol="0">
            <a:spAutoFit/>
          </a:bodyPr>
          <a:lstStyle/>
          <a:p>
            <a:pPr>
              <a:spcAft>
                <a:spcPts val="600"/>
              </a:spcAft>
              <a:buNone/>
            </a:pPr>
            <a:r>
              <a:rPr lang="ja-JP" altLang="ja-JP" sz="1200">
                <a:effectLst/>
                <a:latin typeface="BIZ UDPゴシック" panose="020B0400000000000000" pitchFamily="50" charset="-128"/>
                <a:ea typeface="BIZ UDPゴシック" panose="020B0400000000000000" pitchFamily="50" charset="-128"/>
                <a:cs typeface="Arial" panose="020B0604020202020204" pitchFamily="34" charset="0"/>
              </a:rPr>
              <a:t>※②</a:t>
            </a:r>
            <a:r>
              <a:rPr lang="ja-JP" altLang="en-US" sz="1200">
                <a:latin typeface="BIZ UDPゴシック" panose="020B0400000000000000" pitchFamily="50" charset="-128"/>
                <a:ea typeface="BIZ UDPゴシック" panose="020B0400000000000000" pitchFamily="50" charset="-128"/>
                <a:cs typeface="Arial" panose="020B0604020202020204" pitchFamily="34" charset="0"/>
              </a:rPr>
              <a:t>　　　</a:t>
            </a:r>
            <a:r>
              <a:rPr lang="ja-JP" altLang="en-US" sz="1200">
                <a:effectLst/>
                <a:latin typeface="BIZ UDPゴシック" panose="020B0400000000000000" pitchFamily="50" charset="-128"/>
                <a:ea typeface="BIZ UDPゴシック" panose="020B0400000000000000" pitchFamily="50" charset="-128"/>
                <a:cs typeface="Arial" panose="020B0604020202020204" pitchFamily="34" charset="0"/>
              </a:rPr>
              <a:t>：</a:t>
            </a:r>
            <a:r>
              <a:rPr lang="ja-JP" altLang="ja-JP" sz="1200">
                <a:effectLst/>
                <a:latin typeface="BIZ UDPゴシック" panose="020B0400000000000000" pitchFamily="50" charset="-128"/>
                <a:ea typeface="BIZ UDPゴシック" panose="020B0400000000000000" pitchFamily="50" charset="-128"/>
                <a:cs typeface="Arial" panose="020B0604020202020204" pitchFamily="34" charset="0"/>
              </a:rPr>
              <a:t>日付と金額</a:t>
            </a:r>
            <a:endParaRPr lang="en-US" altLang="ja-JP" sz="1200">
              <a:effectLst/>
              <a:latin typeface="BIZ UDPゴシック" panose="020B0400000000000000" pitchFamily="50" charset="-128"/>
              <a:ea typeface="BIZ UDPゴシック" panose="020B0400000000000000" pitchFamily="50" charset="-128"/>
              <a:cs typeface="Arial" panose="020B0604020202020204" pitchFamily="34" charset="0"/>
            </a:endParaRPr>
          </a:p>
          <a:p>
            <a:pPr>
              <a:spcAft>
                <a:spcPts val="600"/>
              </a:spcAft>
              <a:buNone/>
            </a:pPr>
            <a:r>
              <a:rPr lang="en-US" altLang="ja-JP" sz="1200">
                <a:effectLst/>
                <a:latin typeface="BIZ UDPゴシック" panose="020B0400000000000000" pitchFamily="50" charset="-128"/>
                <a:ea typeface="BIZ UDPゴシック" panose="020B0400000000000000" pitchFamily="50" charset="-128"/>
                <a:cs typeface="Arial" panose="020B0604020202020204" pitchFamily="34" charset="0"/>
              </a:rPr>
              <a:t> </a:t>
            </a:r>
            <a:r>
              <a:rPr lang="ja-JP" altLang="en-US" sz="1200">
                <a:effectLst/>
                <a:latin typeface="BIZ UDPゴシック" panose="020B0400000000000000" pitchFamily="50" charset="-128"/>
                <a:ea typeface="BIZ UDPゴシック" panose="020B0400000000000000" pitchFamily="50" charset="-128"/>
                <a:cs typeface="Arial" panose="020B0604020202020204" pitchFamily="34" charset="0"/>
              </a:rPr>
              <a:t>　</a:t>
            </a:r>
            <a:r>
              <a:rPr lang="ja-JP" altLang="ja-JP" sz="1200">
                <a:effectLst/>
                <a:latin typeface="BIZ UDPゴシック" panose="020B0400000000000000" pitchFamily="50" charset="-128"/>
                <a:ea typeface="BIZ UDPゴシック" panose="020B0400000000000000" pitchFamily="50" charset="-128"/>
                <a:cs typeface="Arial" panose="020B0604020202020204" pitchFamily="34" charset="0"/>
              </a:rPr>
              <a:t>③～⑤</a:t>
            </a:r>
            <a:r>
              <a:rPr lang="ja-JP" altLang="en-US" sz="1200">
                <a:effectLst/>
                <a:latin typeface="BIZ UDPゴシック" panose="020B0400000000000000" pitchFamily="50" charset="-128"/>
                <a:ea typeface="BIZ UDPゴシック" panose="020B0400000000000000" pitchFamily="50" charset="-128"/>
                <a:cs typeface="Arial" panose="020B0604020202020204" pitchFamily="34" charset="0"/>
              </a:rPr>
              <a:t>：</a:t>
            </a:r>
            <a:r>
              <a:rPr lang="ja-JP" altLang="ja-JP" sz="1200">
                <a:effectLst/>
                <a:latin typeface="BIZ UDPゴシック" panose="020B0400000000000000" pitchFamily="50" charset="-128"/>
                <a:ea typeface="BIZ UDPゴシック" panose="020B0400000000000000" pitchFamily="50" charset="-128"/>
                <a:cs typeface="Arial" panose="020B0604020202020204" pitchFamily="34" charset="0"/>
              </a:rPr>
              <a:t>日付と金額と利用人数が確認できるものとする</a:t>
            </a:r>
            <a:endParaRPr lang="ja-JP" altLang="en-US" sz="1200">
              <a:effectLst/>
              <a:latin typeface="BIZ UDPゴシック" panose="020B0400000000000000" pitchFamily="50" charset="-128"/>
              <a:ea typeface="BIZ UDPゴシック" panose="020B0400000000000000" pitchFamily="50" charset="-128"/>
              <a:cs typeface="Arial" panose="020B0604020202020204" pitchFamily="34" charset="0"/>
            </a:endParaRPr>
          </a:p>
          <a:p>
            <a:pPr>
              <a:spcAft>
                <a:spcPts val="600"/>
              </a:spcAft>
              <a:buNone/>
            </a:pPr>
            <a:r>
              <a:rPr lang="ja-JP" altLang="ja-JP" sz="1200">
                <a:effectLst/>
                <a:latin typeface="BIZ UDPゴシック" panose="020B0400000000000000" pitchFamily="50" charset="-128"/>
                <a:ea typeface="BIZ UDPゴシック" panose="020B0400000000000000" pitchFamily="50" charset="-128"/>
                <a:cs typeface="Arial" panose="020B0604020202020204" pitchFamily="34" charset="0"/>
              </a:rPr>
              <a:t>　</a:t>
            </a:r>
            <a:r>
              <a:rPr lang="en-US" altLang="ja-JP" sz="1200">
                <a:effectLst/>
                <a:latin typeface="BIZ UDPゴシック" panose="020B0400000000000000" pitchFamily="50" charset="-128"/>
                <a:ea typeface="BIZ UDPゴシック" panose="020B0400000000000000" pitchFamily="50" charset="-128"/>
                <a:cs typeface="Arial" panose="020B0604020202020204" pitchFamily="34" charset="0"/>
              </a:rPr>
              <a:t> </a:t>
            </a:r>
            <a:r>
              <a:rPr lang="ja-JP" altLang="ja-JP" sz="1200">
                <a:effectLst/>
                <a:latin typeface="BIZ UDPゴシック" panose="020B0400000000000000" pitchFamily="50" charset="-128"/>
                <a:ea typeface="BIZ UDPゴシック" panose="020B0400000000000000" pitchFamily="50" charset="-128"/>
                <a:cs typeface="Arial" panose="020B0604020202020204" pitchFamily="34" charset="0"/>
              </a:rPr>
              <a:t>⑤</a:t>
            </a:r>
            <a:r>
              <a:rPr lang="ja-JP" altLang="en-US" sz="1200">
                <a:effectLst/>
                <a:latin typeface="BIZ UDPゴシック" panose="020B0400000000000000" pitchFamily="50" charset="-128"/>
                <a:ea typeface="BIZ UDPゴシック" panose="020B0400000000000000" pitchFamily="50" charset="-128"/>
                <a:cs typeface="Arial" panose="020B0604020202020204" pitchFamily="34" charset="0"/>
              </a:rPr>
              <a:t>　　　：</a:t>
            </a:r>
            <a:r>
              <a:rPr lang="ja-JP" altLang="ja-JP" sz="1200">
                <a:effectLst/>
                <a:latin typeface="BIZ UDPゴシック" panose="020B0400000000000000" pitchFamily="50" charset="-128"/>
                <a:ea typeface="BIZ UDPゴシック" panose="020B0400000000000000" pitchFamily="50" charset="-128"/>
                <a:cs typeface="Arial" panose="020B0604020202020204" pitchFamily="34" charset="0"/>
              </a:rPr>
              <a:t>土産物店は訪問証明書で可とする</a:t>
            </a:r>
          </a:p>
        </p:txBody>
      </p:sp>
    </p:spTree>
    <p:extLst>
      <p:ext uri="{BB962C8B-B14F-4D97-AF65-F5344CB8AC3E}">
        <p14:creationId xmlns:p14="http://schemas.microsoft.com/office/powerpoint/2010/main" val="2409974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AF7EC7F4-1CD3-A858-C4A2-107C4A0D133C}"/>
              </a:ext>
            </a:extLst>
          </p:cNvPr>
          <p:cNvSpPr txBox="1"/>
          <p:nvPr/>
        </p:nvSpPr>
        <p:spPr>
          <a:xfrm>
            <a:off x="569912" y="9528336"/>
            <a:ext cx="6428853" cy="468141"/>
          </a:xfrm>
          <a:prstGeom prst="rect">
            <a:avLst/>
          </a:prstGeom>
          <a:noFill/>
          <a:ln>
            <a:solidFill>
              <a:schemeClr val="tx1">
                <a:lumMod val="75000"/>
                <a:lumOff val="25000"/>
              </a:schemeClr>
            </a:solidFill>
          </a:ln>
        </p:spPr>
        <p:txBody>
          <a:bodyPr wrap="square" rtlCol="0" anchor="ctr">
            <a:spAutoFit/>
          </a:bodyPr>
          <a:lstStyle/>
          <a:p>
            <a:pPr>
              <a:lnSpc>
                <a:spcPct val="120000"/>
              </a:lnSpc>
            </a:pPr>
            <a:r>
              <a:rPr kumimoji="1" lang="ja-JP" altLang="en-US" sz="1100" b="1">
                <a:solidFill>
                  <a:schemeClr val="tx1">
                    <a:lumMod val="75000"/>
                    <a:lumOff val="25000"/>
                  </a:schemeClr>
                </a:solidFill>
                <a:latin typeface="BIZ UDPゴシック" panose="020B0400000000000000" pitchFamily="50" charset="-128"/>
                <a:ea typeface="BIZ UDPゴシック" panose="020B0400000000000000" pitchFamily="50" charset="-128"/>
              </a:rPr>
              <a:t>事業</a:t>
            </a:r>
            <a:r>
              <a:rPr kumimoji="1" lang="ja-JP" altLang="en-US" sz="1100" b="1" dirty="0">
                <a:solidFill>
                  <a:schemeClr val="tx1">
                    <a:lumMod val="75000"/>
                    <a:lumOff val="25000"/>
                  </a:schemeClr>
                </a:solidFill>
                <a:latin typeface="BIZ UDPゴシック" panose="020B0400000000000000" pitchFamily="50" charset="-128"/>
                <a:ea typeface="BIZ UDPゴシック" panose="020B0400000000000000" pitchFamily="50" charset="-128"/>
              </a:rPr>
              <a:t>に関する重要な報告など</a:t>
            </a:r>
            <a:r>
              <a:rPr kumimoji="1" lang="ja-JP" altLang="en-US" sz="1100" b="1">
                <a:solidFill>
                  <a:schemeClr val="tx1">
                    <a:lumMod val="75000"/>
                    <a:lumOff val="25000"/>
                  </a:schemeClr>
                </a:solidFill>
                <a:latin typeface="BIZ UDPゴシック" panose="020B0400000000000000" pitchFamily="50" charset="-128"/>
                <a:ea typeface="BIZ UDPゴシック" panose="020B0400000000000000" pitchFamily="50" charset="-128"/>
              </a:rPr>
              <a:t>は「</a:t>
            </a:r>
            <a:r>
              <a:rPr lang="ja-JP" altLang="en-US" sz="1100" b="1">
                <a:solidFill>
                  <a:schemeClr val="tx1">
                    <a:lumMod val="75000"/>
                    <a:lumOff val="25000"/>
                  </a:schemeClr>
                </a:solidFill>
                <a:latin typeface="BIZ UDPゴシック" panose="020B0400000000000000" pitchFamily="50" charset="-128"/>
                <a:ea typeface="BIZ UDPゴシック" panose="020B0400000000000000" pitchFamily="50" charset="-128"/>
              </a:rPr>
              <a:t>本キャンペーン</a:t>
            </a:r>
            <a:r>
              <a:rPr kumimoji="1" lang="ja-JP" altLang="en-US" sz="1100" b="1">
                <a:solidFill>
                  <a:schemeClr val="tx1">
                    <a:lumMod val="75000"/>
                    <a:lumOff val="25000"/>
                  </a:schemeClr>
                </a:solidFill>
                <a:latin typeface="BIZ UDPゴシック" panose="020B0400000000000000" pitchFamily="50" charset="-128"/>
                <a:ea typeface="BIZ UDPゴシック" panose="020B0400000000000000" pitchFamily="50" charset="-128"/>
              </a:rPr>
              <a:t>公式</a:t>
            </a:r>
            <a:r>
              <a:rPr kumimoji="1" lang="ja-JP" altLang="en-US" sz="1100" b="1" dirty="0">
                <a:solidFill>
                  <a:schemeClr val="tx1">
                    <a:lumMod val="75000"/>
                    <a:lumOff val="25000"/>
                  </a:schemeClr>
                </a:solidFill>
                <a:latin typeface="BIZ UDPゴシック" panose="020B0400000000000000" pitchFamily="50" charset="-128"/>
                <a:ea typeface="BIZ UDPゴシック" panose="020B0400000000000000" pitchFamily="50" charset="-128"/>
              </a:rPr>
              <a:t>サイト」に掲載するとともに、</a:t>
            </a:r>
            <a:endParaRPr kumimoji="1" lang="en-US" altLang="ja-JP" sz="11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nSpc>
                <a:spcPct val="120000"/>
              </a:lnSpc>
            </a:pPr>
            <a:r>
              <a:rPr kumimoji="1" lang="ja-JP" altLang="en-US" sz="1100" b="1" dirty="0">
                <a:solidFill>
                  <a:schemeClr val="tx1">
                    <a:lumMod val="75000"/>
                    <a:lumOff val="25000"/>
                  </a:schemeClr>
                </a:solidFill>
                <a:latin typeface="BIZ UDPゴシック" panose="020B0400000000000000" pitchFamily="50" charset="-128"/>
                <a:ea typeface="BIZ UDPゴシック" panose="020B0400000000000000" pitchFamily="50" charset="-128"/>
              </a:rPr>
              <a:t>ご登録いただいたメールアドレスにご連絡いたしますので、定期的にご確認をお願いいたします。</a:t>
            </a:r>
            <a:endParaRPr kumimoji="1" lang="en-US" altLang="ja-JP" sz="11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8" name="図 7">
            <a:extLst>
              <a:ext uri="{FF2B5EF4-FFF2-40B4-BE49-F238E27FC236}">
                <a16:creationId xmlns:a16="http://schemas.microsoft.com/office/drawing/2014/main" id="{21AF6F8F-D6B1-F5AA-AEB2-73D0785656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0333" y="4680195"/>
            <a:ext cx="1080597" cy="1080597"/>
          </a:xfrm>
          <a:prstGeom prst="rect">
            <a:avLst/>
          </a:prstGeom>
        </p:spPr>
      </p:pic>
    </p:spTree>
    <p:extLst>
      <p:ext uri="{BB962C8B-B14F-4D97-AF65-F5344CB8AC3E}">
        <p14:creationId xmlns:p14="http://schemas.microsoft.com/office/powerpoint/2010/main" val="563450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DFBCB-3D85-80A3-7AC2-75811ACA5BA4}"/>
            </a:ext>
          </a:extLst>
        </p:cNvPr>
        <p:cNvGrpSpPr/>
        <p:nvPr/>
      </p:nvGrpSpPr>
      <p:grpSpPr>
        <a:xfrm>
          <a:off x="0" y="0"/>
          <a:ext cx="0" cy="0"/>
          <a:chOff x="0" y="0"/>
          <a:chExt cx="0" cy="0"/>
        </a:xfrm>
      </p:grpSpPr>
      <p:sp>
        <p:nvSpPr>
          <p:cNvPr id="7" name="正方形/長方形 6">
            <a:extLst>
              <a:ext uri="{FF2B5EF4-FFF2-40B4-BE49-F238E27FC236}">
                <a16:creationId xmlns:a16="http://schemas.microsoft.com/office/drawing/2014/main" id="{4C047F7A-9C8B-50AE-E24E-4707A1A6E9A1}"/>
              </a:ext>
            </a:extLst>
          </p:cNvPr>
          <p:cNvSpPr/>
          <p:nvPr/>
        </p:nvSpPr>
        <p:spPr>
          <a:xfrm>
            <a:off x="7685101" y="2184945"/>
            <a:ext cx="5486737" cy="2373751"/>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7B265E17-8AEA-A6EB-74C2-238E2D4744B0}"/>
              </a:ext>
            </a:extLst>
          </p:cNvPr>
          <p:cNvSpPr txBox="1"/>
          <p:nvPr/>
        </p:nvSpPr>
        <p:spPr>
          <a:xfrm>
            <a:off x="1767504" y="649250"/>
            <a:ext cx="3025187" cy="276999"/>
          </a:xfrm>
          <a:prstGeom prst="rect">
            <a:avLst/>
          </a:prstGeom>
          <a:noFill/>
        </p:spPr>
        <p:txBody>
          <a:bodyPr wrap="none" rtlCol="0">
            <a:spAutoFit/>
          </a:bodyPr>
          <a:lstStyle/>
          <a:p>
            <a:pPr marL="0" marR="0" lvl="0" indent="0" algn="l" defTabSz="942819" rtl="0" eaLnBrk="1" fontAlgn="auto" latinLnBrk="0" hangingPunct="1">
              <a:lnSpc>
                <a:spcPct val="100000"/>
              </a:lnSpc>
              <a:spcBef>
                <a:spcPts val="0"/>
              </a:spcBef>
              <a:spcAft>
                <a:spcPts val="0"/>
              </a:spcAft>
              <a:buClrTx/>
              <a:buSzTx/>
              <a:buFontTx/>
              <a:buNone/>
              <a:tabLst/>
              <a:defRPr/>
            </a:pPr>
            <a:r>
              <a:rPr lang="ja-JP" altLang="en-US" sz="1200" dirty="0">
                <a:solidFill>
                  <a:srgbClr val="000000"/>
                </a:solidFill>
                <a:latin typeface="BIZ UDPゴシック" panose="020B0400000000000000" pitchFamily="50" charset="-128"/>
                <a:ea typeface="BIZ UDPゴシック" panose="020B0400000000000000" pitchFamily="50" charset="-128"/>
              </a:rPr>
              <a:t>「今行ける能登」団体旅行応援キャンペーン</a:t>
            </a:r>
          </a:p>
        </p:txBody>
      </p:sp>
      <p:sp>
        <p:nvSpPr>
          <p:cNvPr id="12" name="テキスト ボックス 11">
            <a:extLst>
              <a:ext uri="{FF2B5EF4-FFF2-40B4-BE49-F238E27FC236}">
                <a16:creationId xmlns:a16="http://schemas.microsoft.com/office/drawing/2014/main" id="{56DC681C-2418-7925-3059-A46FCD63D677}"/>
              </a:ext>
            </a:extLst>
          </p:cNvPr>
          <p:cNvSpPr txBox="1"/>
          <p:nvPr/>
        </p:nvSpPr>
        <p:spPr>
          <a:xfrm>
            <a:off x="1767503" y="6884954"/>
            <a:ext cx="5595321" cy="1200329"/>
          </a:xfrm>
          <a:prstGeom prst="rect">
            <a:avLst/>
          </a:prstGeom>
          <a:noFill/>
        </p:spPr>
        <p:txBody>
          <a:bodyPr wrap="square" rtlCol="0">
            <a:spAutoFit/>
          </a:bodyP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令和８年</a:t>
            </a:r>
            <a:r>
              <a:rPr lang="ja-JP" altLang="en-US" sz="1200" dirty="0">
                <a:latin typeface="BIZ UDPゴシック" panose="020B0400000000000000" pitchFamily="50" charset="-128"/>
                <a:ea typeface="BIZ UDPゴシック" panose="020B0400000000000000" pitchFamily="50" charset="-128"/>
              </a:rPr>
              <a:t>３</a:t>
            </a:r>
            <a:r>
              <a:rPr kumimoji="1" lang="ja-JP" altLang="en-US" sz="1200" dirty="0">
                <a:solidFill>
                  <a:schemeClr val="tx1"/>
                </a:solidFill>
                <a:latin typeface="BIZ UDPゴシック" panose="020B0400000000000000" pitchFamily="50" charset="-128"/>
                <a:ea typeface="BIZ UDPゴシック" panose="020B0400000000000000" pitchFamily="50" charset="-128"/>
              </a:rPr>
              <a:t>月</a:t>
            </a:r>
            <a:r>
              <a:rPr kumimoji="1" lang="en-US" altLang="ja-JP" sz="1200" dirty="0">
                <a:solidFill>
                  <a:schemeClr val="tx1"/>
                </a:solidFill>
                <a:latin typeface="BIZ UDPゴシック" panose="020B0400000000000000" pitchFamily="50" charset="-128"/>
                <a:ea typeface="BIZ UDPゴシック" panose="020B0400000000000000" pitchFamily="50" charset="-128"/>
              </a:rPr>
              <a:t>1</a:t>
            </a:r>
            <a:r>
              <a:rPr kumimoji="1" lang="ja-JP" altLang="en-US" sz="1200" dirty="0">
                <a:solidFill>
                  <a:schemeClr val="tx1"/>
                </a:solidFill>
                <a:latin typeface="BIZ UDPゴシック" panose="020B0400000000000000" pitchFamily="50" charset="-128"/>
                <a:ea typeface="BIZ UDPゴシック" panose="020B0400000000000000" pitchFamily="50" charset="-128"/>
              </a:rPr>
              <a:t>日（日）～令和８年</a:t>
            </a:r>
            <a:r>
              <a:rPr lang="ja-JP" altLang="en-US" sz="1200" dirty="0">
                <a:latin typeface="BIZ UDPゴシック" panose="020B0400000000000000" pitchFamily="50" charset="-128"/>
                <a:ea typeface="BIZ UDPゴシック" panose="020B0400000000000000" pitchFamily="50" charset="-128"/>
              </a:rPr>
              <a:t>７</a:t>
            </a:r>
            <a:r>
              <a:rPr kumimoji="1" lang="ja-JP" altLang="en-US" sz="1200" dirty="0">
                <a:solidFill>
                  <a:schemeClr val="tx1"/>
                </a:solidFill>
                <a:latin typeface="BIZ UDPゴシック" panose="020B0400000000000000" pitchFamily="50" charset="-128"/>
                <a:ea typeface="BIZ UDPゴシック" panose="020B0400000000000000" pitchFamily="50" charset="-128"/>
              </a:rPr>
              <a:t>月</a:t>
            </a:r>
            <a:r>
              <a:rPr kumimoji="1" lang="en-US" altLang="ja-JP" sz="1200" dirty="0">
                <a:solidFill>
                  <a:schemeClr val="tx1"/>
                </a:solidFill>
                <a:latin typeface="BIZ UDPゴシック" panose="020B0400000000000000" pitchFamily="50" charset="-128"/>
                <a:ea typeface="BIZ UDPゴシック" panose="020B0400000000000000" pitchFamily="50" charset="-128"/>
              </a:rPr>
              <a:t>31</a:t>
            </a:r>
            <a:r>
              <a:rPr kumimoji="1" lang="ja-JP" altLang="en-US" sz="1200" dirty="0">
                <a:solidFill>
                  <a:schemeClr val="tx1"/>
                </a:solidFill>
                <a:latin typeface="BIZ UDPゴシック" panose="020B0400000000000000" pitchFamily="50" charset="-128"/>
                <a:ea typeface="BIZ UDPゴシック" panose="020B0400000000000000" pitchFamily="50" charset="-128"/>
              </a:rPr>
              <a:t>日（金）</a:t>
            </a:r>
            <a:r>
              <a:rPr lang="ja-JP" altLang="en-US" sz="1200" dirty="0">
                <a:latin typeface="BIZ UDPゴシック" panose="020B0400000000000000" pitchFamily="50" charset="-128"/>
                <a:ea typeface="BIZ UDPゴシック" panose="020B0400000000000000" pitchFamily="50" charset="-128"/>
              </a:rPr>
              <a:t>出発分</a:t>
            </a:r>
            <a:br>
              <a:rPr kumimoji="1" lang="en-US" altLang="ja-JP" sz="1200" dirty="0">
                <a:solidFill>
                  <a:schemeClr val="tx1"/>
                </a:solidFill>
                <a:latin typeface="BIZ UDPゴシック" panose="020B0400000000000000" pitchFamily="50" charset="-128"/>
                <a:ea typeface="BIZ UDPゴシック" panose="020B0400000000000000" pitchFamily="50" charset="-128"/>
              </a:rPr>
            </a:br>
            <a:r>
              <a:rPr kumimoji="1" lang="en-US" altLang="ja-JP" sz="1200" dirty="0">
                <a:solidFill>
                  <a:schemeClr val="tx1"/>
                </a:solidFill>
                <a:latin typeface="BIZ UDPゴシック" panose="020B0400000000000000" pitchFamily="50" charset="-128"/>
                <a:ea typeface="BIZ UDPゴシック" panose="020B0400000000000000" pitchFamily="50" charset="-128"/>
              </a:rPr>
              <a:t>※</a:t>
            </a:r>
            <a:r>
              <a:rPr kumimoji="1" lang="ja-JP" altLang="en-US" sz="1200" dirty="0">
                <a:solidFill>
                  <a:schemeClr val="tx1"/>
                </a:solidFill>
                <a:latin typeface="BIZ UDPゴシック" panose="020B0400000000000000" pitchFamily="50" charset="-128"/>
                <a:ea typeface="BIZ UDPゴシック" panose="020B0400000000000000" pitchFamily="50" charset="-128"/>
              </a:rPr>
              <a:t>助成額の計算は能登１２市町を周遊するバスの利用日を基準として行う</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r>
              <a:rPr lang="en-US" altLang="ja-JP" sz="1200" dirty="0">
                <a:latin typeface="BIZ UDPゴシック" panose="020B0400000000000000" pitchFamily="50" charset="-128"/>
                <a:ea typeface="BIZ UDPゴシック" panose="020B0400000000000000" pitchFamily="50" charset="-128"/>
              </a:rPr>
              <a:t>※</a:t>
            </a:r>
            <a:r>
              <a:rPr kumimoji="1" lang="en-US" altLang="ja-JP" sz="1200" dirty="0">
                <a:solidFill>
                  <a:schemeClr val="tx1"/>
                </a:solidFill>
                <a:latin typeface="BIZ UDPゴシック" panose="020B0400000000000000" pitchFamily="50" charset="-128"/>
                <a:ea typeface="BIZ UDPゴシック" panose="020B0400000000000000" pitchFamily="50" charset="-128"/>
              </a:rPr>
              <a:t>GW</a:t>
            </a:r>
            <a:r>
              <a:rPr kumimoji="1" lang="ja-JP" altLang="en-US" sz="1200" dirty="0">
                <a:solidFill>
                  <a:schemeClr val="tx1"/>
                </a:solidFill>
                <a:latin typeface="BIZ UDPゴシック" panose="020B0400000000000000" pitchFamily="50" charset="-128"/>
                <a:ea typeface="BIZ UDPゴシック" panose="020B0400000000000000" pitchFamily="50" charset="-128"/>
              </a:rPr>
              <a:t>期間（５月２日</a:t>
            </a:r>
            <a:r>
              <a:rPr kumimoji="1" lang="en-US" altLang="ja-JP" sz="1200" dirty="0">
                <a:solidFill>
                  <a:schemeClr val="tx1"/>
                </a:solidFill>
                <a:latin typeface="BIZ UDPゴシック" panose="020B0400000000000000" pitchFamily="50" charset="-128"/>
                <a:ea typeface="BIZ UDPゴシック" panose="020B0400000000000000" pitchFamily="50" charset="-128"/>
              </a:rPr>
              <a:t>〜</a:t>
            </a:r>
            <a:r>
              <a:rPr kumimoji="1" lang="ja-JP" altLang="en-US" sz="1200" dirty="0">
                <a:solidFill>
                  <a:schemeClr val="tx1"/>
                </a:solidFill>
                <a:latin typeface="BIZ UDPゴシック" panose="020B0400000000000000" pitchFamily="50" charset="-128"/>
                <a:ea typeface="BIZ UDPゴシック" panose="020B0400000000000000" pitchFamily="50" charset="-128"/>
              </a:rPr>
              <a:t>６日）は助成対象外とするが、以下の旅行は例外とする</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①</a:t>
            </a:r>
            <a:r>
              <a:rPr lang="en-US" altLang="ja-JP" sz="1200" dirty="0">
                <a:latin typeface="BIZ UDPゴシック" panose="020B0400000000000000" pitchFamily="50" charset="-128"/>
                <a:ea typeface="BIZ UDPゴシック" panose="020B0400000000000000" pitchFamily="50" charset="-128"/>
              </a:rPr>
              <a:t>5/1</a:t>
            </a:r>
            <a:r>
              <a:rPr lang="ja-JP" altLang="en-US" sz="1200" dirty="0">
                <a:latin typeface="BIZ UDPゴシック" panose="020B0400000000000000" pitchFamily="50" charset="-128"/>
                <a:ea typeface="BIZ UDPゴシック" panose="020B0400000000000000" pitchFamily="50" charset="-128"/>
              </a:rPr>
              <a:t>に本県に宿泊する旅行について、</a:t>
            </a:r>
            <a:r>
              <a:rPr lang="en-US" altLang="ja-JP" sz="1200" dirty="0">
                <a:latin typeface="BIZ UDPゴシック" panose="020B0400000000000000" pitchFamily="50" charset="-128"/>
                <a:ea typeface="BIZ UDPゴシック" panose="020B0400000000000000" pitchFamily="50" charset="-128"/>
              </a:rPr>
              <a:t>5/2</a:t>
            </a:r>
            <a:r>
              <a:rPr lang="ja-JP" altLang="en-US" sz="1200" dirty="0">
                <a:latin typeface="BIZ UDPゴシック" panose="020B0400000000000000" pitchFamily="50" charset="-128"/>
                <a:ea typeface="BIZ UDPゴシック" panose="020B0400000000000000" pitchFamily="50" charset="-128"/>
              </a:rPr>
              <a:t>の基本助成額は助成対象とする</a:t>
            </a:r>
            <a:endParaRPr lang="en-US" altLang="ja-JP" sz="1200" dirty="0">
              <a:latin typeface="BIZ UDPゴシック" panose="020B0400000000000000" pitchFamily="50" charset="-128"/>
              <a:ea typeface="BIZ UDPゴシック" panose="020B0400000000000000" pitchFamily="50" charset="-128"/>
            </a:endParaRPr>
          </a:p>
          <a:p>
            <a:r>
              <a:rPr kumimoji="1" lang="ja-JP" altLang="en-US" sz="1200" dirty="0">
                <a:solidFill>
                  <a:schemeClr val="tx1"/>
                </a:solidFill>
                <a:latin typeface="BIZ UDPゴシック" panose="020B0400000000000000" pitchFamily="50" charset="-128"/>
                <a:ea typeface="BIZ UDPゴシック" panose="020B0400000000000000" pitchFamily="50" charset="-128"/>
              </a:rPr>
              <a:t>　 ②</a:t>
            </a:r>
            <a:r>
              <a:rPr kumimoji="1" lang="en-US" altLang="ja-JP" sz="1200" dirty="0">
                <a:solidFill>
                  <a:schemeClr val="tx1"/>
                </a:solidFill>
                <a:latin typeface="BIZ UDPゴシック" panose="020B0400000000000000" pitchFamily="50" charset="-128"/>
                <a:ea typeface="BIZ UDPゴシック" panose="020B0400000000000000" pitchFamily="50" charset="-128"/>
              </a:rPr>
              <a:t>5/6</a:t>
            </a:r>
            <a:r>
              <a:rPr kumimoji="1" lang="ja-JP" altLang="en-US" sz="1200" dirty="0">
                <a:solidFill>
                  <a:schemeClr val="tx1"/>
                </a:solidFill>
                <a:latin typeface="BIZ UDPゴシック" panose="020B0400000000000000" pitchFamily="50" charset="-128"/>
                <a:ea typeface="BIZ UDPゴシック" panose="020B0400000000000000" pitchFamily="50" charset="-128"/>
              </a:rPr>
              <a:t>に本県に宿泊する旅行について、</a:t>
            </a:r>
            <a:r>
              <a:rPr kumimoji="1" lang="en-US" altLang="ja-JP" sz="1200" dirty="0">
                <a:solidFill>
                  <a:schemeClr val="tx1"/>
                </a:solidFill>
                <a:latin typeface="BIZ UDPゴシック" panose="020B0400000000000000" pitchFamily="50" charset="-128"/>
                <a:ea typeface="BIZ UDPゴシック" panose="020B0400000000000000" pitchFamily="50" charset="-128"/>
              </a:rPr>
              <a:t>5/6</a:t>
            </a:r>
            <a:r>
              <a:rPr kumimoji="1" lang="ja-JP" altLang="en-US" sz="1200" dirty="0">
                <a:solidFill>
                  <a:schemeClr val="tx1"/>
                </a:solidFill>
                <a:latin typeface="BIZ UDPゴシック" panose="020B0400000000000000" pitchFamily="50" charset="-128"/>
                <a:ea typeface="BIZ UDPゴシック" panose="020B0400000000000000" pitchFamily="50" charset="-128"/>
              </a:rPr>
              <a:t>の基本助成額及び宿泊加算額は</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a:t>
            </a:r>
            <a:r>
              <a:rPr kumimoji="1" lang="ja-JP" altLang="en-US" sz="1200" dirty="0">
                <a:solidFill>
                  <a:schemeClr val="tx1"/>
                </a:solidFill>
                <a:latin typeface="BIZ UDPゴシック" panose="020B0400000000000000" pitchFamily="50" charset="-128"/>
                <a:ea typeface="BIZ UDPゴシック" panose="020B0400000000000000" pitchFamily="50" charset="-128"/>
              </a:rPr>
              <a:t>助成対象とする</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p:txBody>
      </p:sp>
      <p:sp>
        <p:nvSpPr>
          <p:cNvPr id="6" name="四角形: 角を丸くする 5">
            <a:extLst>
              <a:ext uri="{FF2B5EF4-FFF2-40B4-BE49-F238E27FC236}">
                <a16:creationId xmlns:a16="http://schemas.microsoft.com/office/drawing/2014/main" id="{A69EB595-B7E8-483E-AB2B-EBB86C9F70A9}"/>
              </a:ext>
            </a:extLst>
          </p:cNvPr>
          <p:cNvSpPr/>
          <p:nvPr/>
        </p:nvSpPr>
        <p:spPr bwMode="auto">
          <a:xfrm>
            <a:off x="288925" y="628249"/>
            <a:ext cx="1338740" cy="306467"/>
          </a:xfrm>
          <a:prstGeom prst="roundRect">
            <a:avLst/>
          </a:prstGeom>
          <a:solidFill>
            <a:schemeClr val="bg1"/>
          </a:solidFill>
          <a:ln w="12700" cap="flat" cmpd="sng" algn="ctr">
            <a:solidFill>
              <a:srgbClr val="C09200"/>
            </a:solidFill>
            <a:prstDash val="solid"/>
            <a:round/>
            <a:headEnd type="none" w="med" len="med"/>
            <a:tailEnd type="none" w="med" len="med"/>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spAutoFit/>
          </a:bodyPr>
          <a:lstStyle/>
          <a:p>
            <a:pPr lvl="0"/>
            <a:r>
              <a:rPr lang="ja-JP" altLang="en-US" sz="1200" b="1">
                <a:solidFill>
                  <a:srgbClr val="000000"/>
                </a:solidFill>
                <a:latin typeface="BIZ UDPゴシック" panose="020B0400000000000000" pitchFamily="50" charset="-128"/>
                <a:ea typeface="BIZ UDPゴシック" panose="020B0400000000000000" pitchFamily="50" charset="-128"/>
              </a:rPr>
              <a:t>事業名称</a:t>
            </a:r>
          </a:p>
        </p:txBody>
      </p:sp>
      <p:sp>
        <p:nvSpPr>
          <p:cNvPr id="10" name="四角形: 角を丸くする 9">
            <a:extLst>
              <a:ext uri="{FF2B5EF4-FFF2-40B4-BE49-F238E27FC236}">
                <a16:creationId xmlns:a16="http://schemas.microsoft.com/office/drawing/2014/main" id="{8B1C4FF3-DC7F-F444-3C76-9678C3C69296}"/>
              </a:ext>
            </a:extLst>
          </p:cNvPr>
          <p:cNvSpPr/>
          <p:nvPr/>
        </p:nvSpPr>
        <p:spPr bwMode="auto">
          <a:xfrm>
            <a:off x="288925" y="6881501"/>
            <a:ext cx="1338740" cy="306467"/>
          </a:xfrm>
          <a:prstGeom prst="roundRect">
            <a:avLst/>
          </a:prstGeom>
          <a:solidFill>
            <a:schemeClr val="bg1"/>
          </a:solidFill>
          <a:ln w="12700" cap="flat" cmpd="sng" algn="ctr">
            <a:solidFill>
              <a:srgbClr val="C09200"/>
            </a:solidFill>
            <a:prstDash val="solid"/>
            <a:round/>
            <a:headEnd type="none" w="med" len="med"/>
            <a:tailEnd type="none" w="med" len="med"/>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spAutoFit/>
          </a:bodyPr>
          <a:lstStyle/>
          <a:p>
            <a:pPr lvl="0"/>
            <a:r>
              <a:rPr lang="ja-JP" altLang="en-US" sz="1200" b="1">
                <a:solidFill>
                  <a:srgbClr val="000000"/>
                </a:solidFill>
                <a:latin typeface="BIZ UDPゴシック" panose="020B0400000000000000" pitchFamily="50" charset="-128"/>
                <a:ea typeface="BIZ UDPゴシック" panose="020B0400000000000000" pitchFamily="50" charset="-128"/>
              </a:rPr>
              <a:t>募集期間</a:t>
            </a:r>
          </a:p>
        </p:txBody>
      </p:sp>
      <p:sp>
        <p:nvSpPr>
          <p:cNvPr id="15" name="四角形: 角を丸くする 14">
            <a:extLst>
              <a:ext uri="{FF2B5EF4-FFF2-40B4-BE49-F238E27FC236}">
                <a16:creationId xmlns:a16="http://schemas.microsoft.com/office/drawing/2014/main" id="{1289AEB4-09FD-143E-603D-8EBB9024E800}"/>
              </a:ext>
            </a:extLst>
          </p:cNvPr>
          <p:cNvSpPr/>
          <p:nvPr/>
        </p:nvSpPr>
        <p:spPr bwMode="auto">
          <a:xfrm>
            <a:off x="288925" y="2679599"/>
            <a:ext cx="1338740" cy="306467"/>
          </a:xfrm>
          <a:prstGeom prst="roundRect">
            <a:avLst/>
          </a:prstGeom>
          <a:solidFill>
            <a:schemeClr val="bg1"/>
          </a:solidFill>
          <a:ln w="12700" cap="flat" cmpd="sng" algn="ctr">
            <a:solidFill>
              <a:srgbClr val="C09200"/>
            </a:solidFill>
            <a:prstDash val="solid"/>
            <a:round/>
            <a:headEnd type="none" w="med" len="med"/>
            <a:tailEnd type="none" w="med" len="med"/>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spAutoFit/>
          </a:bodyPr>
          <a:lstStyle/>
          <a:p>
            <a:pPr lvl="0"/>
            <a:r>
              <a:rPr lang="ja-JP" altLang="en-US" sz="1200" b="1">
                <a:solidFill>
                  <a:srgbClr val="000000"/>
                </a:solidFill>
                <a:latin typeface="BIZ UDPゴシック" panose="020B0400000000000000" pitchFamily="50" charset="-128"/>
                <a:ea typeface="BIZ UDPゴシック" panose="020B0400000000000000" pitchFamily="50" charset="-128"/>
              </a:rPr>
              <a:t>助成対象者</a:t>
            </a:r>
          </a:p>
        </p:txBody>
      </p:sp>
      <p:sp>
        <p:nvSpPr>
          <p:cNvPr id="20" name="テキスト ボックス 19">
            <a:extLst>
              <a:ext uri="{FF2B5EF4-FFF2-40B4-BE49-F238E27FC236}">
                <a16:creationId xmlns:a16="http://schemas.microsoft.com/office/drawing/2014/main" id="{C438B39C-1F28-0B04-B070-D36633BFD198}"/>
              </a:ext>
            </a:extLst>
          </p:cNvPr>
          <p:cNvSpPr txBox="1"/>
          <p:nvPr/>
        </p:nvSpPr>
        <p:spPr>
          <a:xfrm>
            <a:off x="1767503" y="2624353"/>
            <a:ext cx="2154757" cy="446276"/>
          </a:xfrm>
          <a:prstGeom prst="rect">
            <a:avLst/>
          </a:prstGeom>
          <a:noFill/>
        </p:spPr>
        <p:txBody>
          <a:bodyPr wrap="none" rtlCol="0">
            <a:spAutoFit/>
          </a:bodyP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県内外の旅行事業者</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r>
              <a:rPr lang="en-US" altLang="ja-JP" sz="1100" dirty="0">
                <a:latin typeface="BIZ UDPゴシック" panose="020B0400000000000000" pitchFamily="50" charset="-128"/>
                <a:ea typeface="BIZ UDPゴシック" panose="020B0400000000000000" pitchFamily="50" charset="-128"/>
              </a:rPr>
              <a:t>※</a:t>
            </a:r>
            <a:r>
              <a:rPr kumimoji="1" lang="ja-JP" altLang="en-US" sz="1100" dirty="0">
                <a:solidFill>
                  <a:schemeClr val="tx1"/>
                </a:solidFill>
                <a:latin typeface="BIZ UDPゴシック" panose="020B0400000000000000" pitchFamily="50" charset="-128"/>
                <a:ea typeface="BIZ UDPゴシック" panose="020B0400000000000000" pitchFamily="50" charset="-128"/>
              </a:rPr>
              <a:t>宿泊施設単体での申請は不可</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p:txBody>
      </p:sp>
      <p:sp>
        <p:nvSpPr>
          <p:cNvPr id="32" name="四角形: 角を丸くする 31">
            <a:extLst>
              <a:ext uri="{FF2B5EF4-FFF2-40B4-BE49-F238E27FC236}">
                <a16:creationId xmlns:a16="http://schemas.microsoft.com/office/drawing/2014/main" id="{88A0E94F-29E0-2450-A84E-D05E6B5ADD8A}"/>
              </a:ext>
            </a:extLst>
          </p:cNvPr>
          <p:cNvSpPr/>
          <p:nvPr/>
        </p:nvSpPr>
        <p:spPr bwMode="auto">
          <a:xfrm>
            <a:off x="288925" y="1088727"/>
            <a:ext cx="1338740" cy="306467"/>
          </a:xfrm>
          <a:prstGeom prst="roundRect">
            <a:avLst/>
          </a:prstGeom>
          <a:solidFill>
            <a:schemeClr val="bg1"/>
          </a:solidFill>
          <a:ln w="12700" cap="flat" cmpd="sng" algn="ctr">
            <a:solidFill>
              <a:srgbClr val="C09200"/>
            </a:solidFill>
            <a:prstDash val="solid"/>
            <a:round/>
            <a:headEnd type="none" w="med" len="med"/>
            <a:tailEnd type="none" w="med" len="med"/>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spAutoFit/>
          </a:bodyPr>
          <a:lstStyle/>
          <a:p>
            <a:pPr lvl="0"/>
            <a:r>
              <a:rPr lang="ja-JP" altLang="en-US" sz="1200" b="1">
                <a:solidFill>
                  <a:srgbClr val="000000"/>
                </a:solidFill>
                <a:latin typeface="BIZ UDPゴシック" panose="020B0400000000000000" pitchFamily="50" charset="-128"/>
                <a:ea typeface="BIZ UDPゴシック" panose="020B0400000000000000" pitchFamily="50" charset="-128"/>
              </a:rPr>
              <a:t>目的</a:t>
            </a:r>
          </a:p>
        </p:txBody>
      </p:sp>
      <p:sp>
        <p:nvSpPr>
          <p:cNvPr id="33" name="テキスト ボックス 32">
            <a:extLst>
              <a:ext uri="{FF2B5EF4-FFF2-40B4-BE49-F238E27FC236}">
                <a16:creationId xmlns:a16="http://schemas.microsoft.com/office/drawing/2014/main" id="{2540CAD0-C0B4-4349-EB0B-C2BAED680783}"/>
              </a:ext>
            </a:extLst>
          </p:cNvPr>
          <p:cNvSpPr txBox="1"/>
          <p:nvPr/>
        </p:nvSpPr>
        <p:spPr>
          <a:xfrm>
            <a:off x="1767503" y="1041947"/>
            <a:ext cx="5094664" cy="646331"/>
          </a:xfrm>
          <a:prstGeom prst="rect">
            <a:avLst/>
          </a:prstGeom>
          <a:noFill/>
        </p:spPr>
        <p:txBody>
          <a:bodyPr wrap="none" rtlCol="0">
            <a:spAutoFit/>
          </a:bodyP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本事業は、能登半島地域の観光需要回復及び周遊促進を目的とし、</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200" dirty="0">
                <a:solidFill>
                  <a:schemeClr val="tx1"/>
                </a:solidFill>
                <a:latin typeface="BIZ UDPゴシック" panose="020B0400000000000000" pitchFamily="50" charset="-128"/>
                <a:ea typeface="BIZ UDPゴシック" panose="020B0400000000000000" pitchFamily="50" charset="-128"/>
              </a:rPr>
              <a:t>旅行事業者による催行ツアーに対し助成を行うことで、</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200" dirty="0">
                <a:solidFill>
                  <a:schemeClr val="tx1"/>
                </a:solidFill>
                <a:latin typeface="BIZ UDPゴシック" panose="020B0400000000000000" pitchFamily="50" charset="-128"/>
                <a:ea typeface="BIZ UDPゴシック" panose="020B0400000000000000" pitchFamily="50" charset="-128"/>
              </a:rPr>
              <a:t>石川県外・県内客の誘客強化及び地域経済の再活性化を図るものである</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p:txBody>
      </p:sp>
      <p:sp>
        <p:nvSpPr>
          <p:cNvPr id="34" name="四角形: 角を丸くする 33">
            <a:extLst>
              <a:ext uri="{FF2B5EF4-FFF2-40B4-BE49-F238E27FC236}">
                <a16:creationId xmlns:a16="http://schemas.microsoft.com/office/drawing/2014/main" id="{32778349-7B78-F79C-5FFB-ECE7648F416E}"/>
              </a:ext>
            </a:extLst>
          </p:cNvPr>
          <p:cNvSpPr/>
          <p:nvPr/>
        </p:nvSpPr>
        <p:spPr bwMode="auto">
          <a:xfrm>
            <a:off x="288925" y="3178604"/>
            <a:ext cx="1338740" cy="306467"/>
          </a:xfrm>
          <a:prstGeom prst="roundRect">
            <a:avLst/>
          </a:prstGeom>
          <a:solidFill>
            <a:schemeClr val="bg1"/>
          </a:solidFill>
          <a:ln w="12700" cap="flat" cmpd="sng" algn="ctr">
            <a:solidFill>
              <a:srgbClr val="C09200"/>
            </a:solidFill>
            <a:prstDash val="solid"/>
            <a:round/>
            <a:headEnd type="none" w="med" len="med"/>
            <a:tailEnd type="none" w="med" len="med"/>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spAutoFit/>
          </a:bodyPr>
          <a:lstStyle/>
          <a:p>
            <a:pPr lvl="0"/>
            <a:r>
              <a:rPr lang="zh-TW" altLang="en-US" sz="1200" b="1">
                <a:solidFill>
                  <a:srgbClr val="000000"/>
                </a:solidFill>
                <a:latin typeface="BIZ UDPゴシック" panose="020B0400000000000000" pitchFamily="50" charset="-128"/>
                <a:ea typeface="BIZ UDPゴシック" panose="020B0400000000000000" pitchFamily="50" charset="-128"/>
              </a:rPr>
              <a:t>助成対象経費</a:t>
            </a:r>
            <a:endParaRPr lang="ja-JP" altLang="en-US" sz="1200" b="1">
              <a:solidFill>
                <a:srgbClr val="000000"/>
              </a:solidFill>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F8364E32-AFF5-1414-E337-52C43C6F887B}"/>
              </a:ext>
            </a:extLst>
          </p:cNvPr>
          <p:cNvSpPr txBox="1"/>
          <p:nvPr/>
        </p:nvSpPr>
        <p:spPr>
          <a:xfrm>
            <a:off x="1767503" y="3123358"/>
            <a:ext cx="3730508" cy="446276"/>
          </a:xfrm>
          <a:prstGeom prst="rect">
            <a:avLst/>
          </a:prstGeom>
          <a:noFill/>
        </p:spPr>
        <p:txBody>
          <a:bodyPr wrap="none" rtlCol="0">
            <a:spAutoFit/>
          </a:bodyP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運転手付きの貸切バス・ジャンボタクシー等の借上費</a:t>
            </a:r>
          </a:p>
          <a:p>
            <a:r>
              <a:rPr kumimoji="1" lang="en-US" altLang="ja-JP" sz="1100" dirty="0">
                <a:solidFill>
                  <a:schemeClr val="tx1"/>
                </a:solidFill>
                <a:latin typeface="BIZ UDPゴシック" panose="020B0400000000000000" pitchFamily="50" charset="-128"/>
                <a:ea typeface="BIZ UDPゴシック" panose="020B0400000000000000" pitchFamily="50" charset="-128"/>
              </a:rPr>
              <a:t>※</a:t>
            </a:r>
            <a:r>
              <a:rPr kumimoji="1" lang="ja-JP" altLang="en-US" sz="1100" dirty="0">
                <a:solidFill>
                  <a:schemeClr val="tx1"/>
                </a:solidFill>
                <a:latin typeface="BIZ UDPゴシック" panose="020B0400000000000000" pitchFamily="50" charset="-128"/>
                <a:ea typeface="BIZ UDPゴシック" panose="020B0400000000000000" pitchFamily="50" charset="-128"/>
              </a:rPr>
              <a:t>能登１２市町の観光に利用するものに限る</a:t>
            </a:r>
          </a:p>
        </p:txBody>
      </p:sp>
      <p:sp>
        <p:nvSpPr>
          <p:cNvPr id="36" name="四角形: 角を丸くする 35">
            <a:extLst>
              <a:ext uri="{FF2B5EF4-FFF2-40B4-BE49-F238E27FC236}">
                <a16:creationId xmlns:a16="http://schemas.microsoft.com/office/drawing/2014/main" id="{BE5797F5-2CA5-6358-98C0-4F63C5AA565C}"/>
              </a:ext>
            </a:extLst>
          </p:cNvPr>
          <p:cNvSpPr/>
          <p:nvPr/>
        </p:nvSpPr>
        <p:spPr bwMode="auto">
          <a:xfrm>
            <a:off x="278567" y="4137666"/>
            <a:ext cx="1338740" cy="306467"/>
          </a:xfrm>
          <a:prstGeom prst="roundRect">
            <a:avLst/>
          </a:prstGeom>
          <a:solidFill>
            <a:schemeClr val="bg1"/>
          </a:solidFill>
          <a:ln w="12700" cap="flat" cmpd="sng" algn="ctr">
            <a:solidFill>
              <a:srgbClr val="C09200"/>
            </a:solidFill>
            <a:prstDash val="solid"/>
            <a:round/>
            <a:headEnd type="none" w="med" len="med"/>
            <a:tailEnd type="none" w="med" len="med"/>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spAutoFit/>
          </a:bodyPr>
          <a:lstStyle/>
          <a:p>
            <a:pPr lvl="0"/>
            <a:r>
              <a:rPr lang="ja-JP" altLang="en-US" sz="1200" b="1">
                <a:solidFill>
                  <a:srgbClr val="000000"/>
                </a:solidFill>
                <a:latin typeface="BIZ UDPゴシック" panose="020B0400000000000000" pitchFamily="50" charset="-128"/>
                <a:ea typeface="BIZ UDPゴシック" panose="020B0400000000000000" pitchFamily="50" charset="-128"/>
              </a:rPr>
              <a:t>助成額</a:t>
            </a:r>
          </a:p>
        </p:txBody>
      </p:sp>
      <p:sp>
        <p:nvSpPr>
          <p:cNvPr id="37" name="テキスト ボックス 36">
            <a:extLst>
              <a:ext uri="{FF2B5EF4-FFF2-40B4-BE49-F238E27FC236}">
                <a16:creationId xmlns:a16="http://schemas.microsoft.com/office/drawing/2014/main" id="{2F2DFC86-7D4C-CC24-E914-7CD28A6A01BF}"/>
              </a:ext>
            </a:extLst>
          </p:cNvPr>
          <p:cNvSpPr txBox="1"/>
          <p:nvPr/>
        </p:nvSpPr>
        <p:spPr>
          <a:xfrm>
            <a:off x="1757145" y="4082420"/>
            <a:ext cx="4469493" cy="276999"/>
          </a:xfrm>
          <a:prstGeom prst="rect">
            <a:avLst/>
          </a:prstGeom>
          <a:noFill/>
        </p:spPr>
        <p:txBody>
          <a:bodyPr wrap="none" rtlCol="0">
            <a:spAutoFit/>
          </a:bodyPr>
          <a:lstStyle/>
          <a:p>
            <a:r>
              <a:rPr kumimoji="1" lang="ja-JP" altLang="en-US" sz="1200">
                <a:solidFill>
                  <a:schemeClr val="tx1"/>
                </a:solidFill>
                <a:latin typeface="BIZ UDPゴシック" panose="020B0400000000000000" pitchFamily="50" charset="-128"/>
                <a:ea typeface="BIZ UDPゴシック" panose="020B0400000000000000" pitchFamily="50" charset="-128"/>
              </a:rPr>
              <a:t>基本助成額、宿泊加算額及び電子クーポンの３区分により構成</a:t>
            </a:r>
          </a:p>
        </p:txBody>
      </p:sp>
      <p:sp>
        <p:nvSpPr>
          <p:cNvPr id="38" name="テキスト ボックス 37">
            <a:extLst>
              <a:ext uri="{FF2B5EF4-FFF2-40B4-BE49-F238E27FC236}">
                <a16:creationId xmlns:a16="http://schemas.microsoft.com/office/drawing/2014/main" id="{69D5D0BC-FC60-D689-0CD9-750D131BA4F4}"/>
              </a:ext>
            </a:extLst>
          </p:cNvPr>
          <p:cNvSpPr txBox="1"/>
          <p:nvPr/>
        </p:nvSpPr>
        <p:spPr>
          <a:xfrm>
            <a:off x="278567" y="36946"/>
            <a:ext cx="110799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基本要綱</a:t>
            </a:r>
            <a:endPar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42" name="四角形: 角を丸くする 41">
            <a:extLst>
              <a:ext uri="{FF2B5EF4-FFF2-40B4-BE49-F238E27FC236}">
                <a16:creationId xmlns:a16="http://schemas.microsoft.com/office/drawing/2014/main" id="{3151FDDF-D340-131C-7BAF-C54457BA9C80}"/>
              </a:ext>
            </a:extLst>
          </p:cNvPr>
          <p:cNvSpPr/>
          <p:nvPr/>
        </p:nvSpPr>
        <p:spPr bwMode="auto">
          <a:xfrm>
            <a:off x="278567" y="3684193"/>
            <a:ext cx="1338740" cy="306467"/>
          </a:xfrm>
          <a:prstGeom prst="roundRect">
            <a:avLst/>
          </a:prstGeom>
          <a:solidFill>
            <a:schemeClr val="bg1"/>
          </a:solidFill>
          <a:ln w="12700" cap="flat" cmpd="sng" algn="ctr">
            <a:solidFill>
              <a:srgbClr val="C09200"/>
            </a:solidFill>
            <a:prstDash val="solid"/>
            <a:round/>
            <a:headEnd type="none" w="med" len="med"/>
            <a:tailEnd type="none" w="med" len="med"/>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spAutoFit/>
          </a:bodyPr>
          <a:lstStyle/>
          <a:p>
            <a:pPr lvl="0"/>
            <a:r>
              <a:rPr lang="ja-JP" altLang="en-US" sz="1200" b="1" dirty="0">
                <a:solidFill>
                  <a:srgbClr val="000000"/>
                </a:solidFill>
                <a:latin typeface="BIZ UDPゴシック" panose="020B0400000000000000" pitchFamily="50" charset="-128"/>
                <a:ea typeface="BIZ UDPゴシック" panose="020B0400000000000000" pitchFamily="50" charset="-128"/>
              </a:rPr>
              <a:t>助成条件</a:t>
            </a:r>
          </a:p>
        </p:txBody>
      </p:sp>
      <p:sp>
        <p:nvSpPr>
          <p:cNvPr id="44" name="四角形: 角を丸くする 43">
            <a:extLst>
              <a:ext uri="{FF2B5EF4-FFF2-40B4-BE49-F238E27FC236}">
                <a16:creationId xmlns:a16="http://schemas.microsoft.com/office/drawing/2014/main" id="{B9FCCB59-214C-3655-AE2B-7C43AEF0A4C7}"/>
              </a:ext>
            </a:extLst>
          </p:cNvPr>
          <p:cNvSpPr/>
          <p:nvPr/>
        </p:nvSpPr>
        <p:spPr bwMode="auto">
          <a:xfrm>
            <a:off x="7783046" y="5616703"/>
            <a:ext cx="4335834" cy="280625"/>
          </a:xfrm>
          <a:prstGeom prst="roundRect">
            <a:avLst/>
          </a:prstGeom>
          <a:solidFill>
            <a:srgbClr val="ECFFD9"/>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lvl="0"/>
            <a:r>
              <a:rPr lang="ja-JP" altLang="en-US" sz="1200" b="1" spc="-80">
                <a:solidFill>
                  <a:srgbClr val="000000"/>
                </a:solidFill>
                <a:latin typeface="BIZ UDPゴシック" panose="020B0400000000000000" pitchFamily="50" charset="-128"/>
                <a:ea typeface="BIZ UDPゴシック" panose="020B0400000000000000" pitchFamily="50" charset="-128"/>
              </a:rPr>
              <a:t>①能登１２市町の施設等（下記２種類・２か所以上）を組み込むこと</a:t>
            </a:r>
            <a:endParaRPr lang="en-US" altLang="ja-JP" sz="1200" b="1" spc="-80">
              <a:solidFill>
                <a:srgbClr val="000000"/>
              </a:solidFill>
              <a:latin typeface="BIZ UDPゴシック" panose="020B0400000000000000" pitchFamily="50" charset="-128"/>
              <a:ea typeface="BIZ UDPゴシック" panose="020B0400000000000000" pitchFamily="50" charset="-128"/>
            </a:endParaRPr>
          </a:p>
        </p:txBody>
      </p:sp>
      <p:sp>
        <p:nvSpPr>
          <p:cNvPr id="45" name="四角形: 角を丸くする 44">
            <a:extLst>
              <a:ext uri="{FF2B5EF4-FFF2-40B4-BE49-F238E27FC236}">
                <a16:creationId xmlns:a16="http://schemas.microsoft.com/office/drawing/2014/main" id="{3BF618FF-ECA4-C39E-0ECC-C4EA231759C0}"/>
              </a:ext>
            </a:extLst>
          </p:cNvPr>
          <p:cNvSpPr/>
          <p:nvPr/>
        </p:nvSpPr>
        <p:spPr bwMode="auto">
          <a:xfrm>
            <a:off x="7774574" y="6355651"/>
            <a:ext cx="4335834" cy="280625"/>
          </a:xfrm>
          <a:prstGeom prst="roundRect">
            <a:avLst/>
          </a:prstGeom>
          <a:solidFill>
            <a:srgbClr val="ECFFD9"/>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r>
              <a:rPr lang="ja-JP" altLang="en-US" sz="1200" b="1" spc="-80">
                <a:latin typeface="BIZ UDPゴシック" panose="020B0400000000000000" pitchFamily="50" charset="-128"/>
                <a:ea typeface="BIZ UDPゴシック" panose="020B0400000000000000" pitchFamily="50" charset="-128"/>
              </a:rPr>
              <a:t>②８人以上のグループ旅行であること</a:t>
            </a:r>
            <a:endParaRPr lang="en-US" altLang="ja-JP" sz="1200" b="1" spc="-80">
              <a:latin typeface="BIZ UDPゴシック" panose="020B0400000000000000" pitchFamily="50" charset="-128"/>
              <a:ea typeface="BIZ UDPゴシック" panose="020B0400000000000000" pitchFamily="50" charset="-128"/>
            </a:endParaRPr>
          </a:p>
        </p:txBody>
      </p:sp>
      <p:sp>
        <p:nvSpPr>
          <p:cNvPr id="46" name="テキスト ボックス 45">
            <a:extLst>
              <a:ext uri="{FF2B5EF4-FFF2-40B4-BE49-F238E27FC236}">
                <a16:creationId xmlns:a16="http://schemas.microsoft.com/office/drawing/2014/main" id="{4FF50277-DE55-0C68-EE48-23DDC3121BDC}"/>
              </a:ext>
            </a:extLst>
          </p:cNvPr>
          <p:cNvSpPr txBox="1"/>
          <p:nvPr/>
        </p:nvSpPr>
        <p:spPr>
          <a:xfrm>
            <a:off x="7738844" y="5881798"/>
            <a:ext cx="4507965" cy="430887"/>
          </a:xfrm>
          <a:prstGeom prst="rect">
            <a:avLst/>
          </a:prstGeom>
          <a:noFill/>
        </p:spPr>
        <p:txBody>
          <a:bodyPr wrap="none" rtlCol="0">
            <a:spAutoFit/>
          </a:bodyPr>
          <a:lstStyle/>
          <a:p>
            <a:pPr marL="0" marR="0" lvl="0" indent="0" algn="l" defTabSz="942819" rtl="0" eaLnBrk="1" fontAlgn="auto" latinLnBrk="0" hangingPunct="1">
              <a:lnSpc>
                <a:spcPct val="100000"/>
              </a:lnSpc>
              <a:spcBef>
                <a:spcPts val="0"/>
              </a:spcBef>
              <a:spcAft>
                <a:spcPts val="0"/>
              </a:spcAft>
              <a:buClrTx/>
              <a:buSzTx/>
              <a:buFontTx/>
              <a:buNone/>
              <a:tabLst/>
              <a:defRPr/>
            </a:pPr>
            <a:r>
              <a:rPr lang="ja-JP" altLang="en-US" sz="1100">
                <a:solidFill>
                  <a:srgbClr val="000000"/>
                </a:solidFill>
                <a:latin typeface="BIZ UDPゴシック" panose="020B0400000000000000" pitchFamily="50" charset="-128"/>
                <a:ea typeface="BIZ UDPゴシック" panose="020B0400000000000000" pitchFamily="50" charset="-128"/>
              </a:rPr>
              <a:t>■</a:t>
            </a:r>
            <a:r>
              <a:rPr lang="en-US" altLang="ja-JP" sz="1100">
                <a:solidFill>
                  <a:srgbClr val="000000"/>
                </a:solidFill>
                <a:latin typeface="BIZ UDPゴシック" panose="020B0400000000000000" pitchFamily="50" charset="-128"/>
                <a:ea typeface="BIZ UDPゴシック" panose="020B0400000000000000" pitchFamily="50" charset="-128"/>
              </a:rPr>
              <a:t>A</a:t>
            </a:r>
            <a:r>
              <a:rPr lang="ja-JP" altLang="en-US" sz="1100">
                <a:solidFill>
                  <a:srgbClr val="000000"/>
                </a:solidFill>
                <a:latin typeface="BIZ UDPゴシック" panose="020B0400000000000000" pitchFamily="50" charset="-128"/>
                <a:ea typeface="BIZ UDPゴシック" panose="020B0400000000000000" pitchFamily="50" charset="-128"/>
              </a:rPr>
              <a:t>：＜有料の入場・体験＞観光施設・震災学習プログラムを１か所以上</a:t>
            </a:r>
          </a:p>
          <a:p>
            <a:pPr marL="0" marR="0" lvl="0" indent="0" algn="l" defTabSz="942819" rtl="0" eaLnBrk="1" fontAlgn="auto" latinLnBrk="0" hangingPunct="1">
              <a:lnSpc>
                <a:spcPct val="100000"/>
              </a:lnSpc>
              <a:spcBef>
                <a:spcPts val="0"/>
              </a:spcBef>
              <a:spcAft>
                <a:spcPts val="0"/>
              </a:spcAft>
              <a:buClrTx/>
              <a:buSzTx/>
              <a:buFontTx/>
              <a:buNone/>
              <a:tabLst/>
              <a:defRPr/>
            </a:pPr>
            <a:r>
              <a:rPr lang="ja-JP" altLang="en-US" sz="1100">
                <a:solidFill>
                  <a:srgbClr val="000000"/>
                </a:solidFill>
                <a:latin typeface="BIZ UDPゴシック" panose="020B0400000000000000" pitchFamily="50" charset="-128"/>
                <a:ea typeface="BIZ UDPゴシック" panose="020B0400000000000000" pitchFamily="50" charset="-128"/>
              </a:rPr>
              <a:t>■</a:t>
            </a:r>
            <a:r>
              <a:rPr lang="en-US" altLang="ja-JP" sz="1100">
                <a:solidFill>
                  <a:srgbClr val="000000"/>
                </a:solidFill>
                <a:latin typeface="BIZ UDPゴシック" panose="020B0400000000000000" pitchFamily="50" charset="-128"/>
                <a:ea typeface="BIZ UDPゴシック" panose="020B0400000000000000" pitchFamily="50" charset="-128"/>
              </a:rPr>
              <a:t>B</a:t>
            </a:r>
            <a:r>
              <a:rPr lang="ja-JP" altLang="en-US" sz="1100">
                <a:solidFill>
                  <a:srgbClr val="000000"/>
                </a:solidFill>
                <a:latin typeface="BIZ UDPゴシック" panose="020B0400000000000000" pitchFamily="50" charset="-128"/>
                <a:ea typeface="BIZ UDPゴシック" panose="020B0400000000000000" pitchFamily="50" charset="-128"/>
              </a:rPr>
              <a:t>：＜飲食・立ち寄り＞　 飲食店・土産物店（道の駅など）を１か所以上</a:t>
            </a:r>
            <a:endParaRPr lang="ja-JP" altLang="en-US" sz="1100" dirty="0">
              <a:solidFill>
                <a:srgbClr val="000000"/>
              </a:solidFill>
              <a:latin typeface="BIZ UDPゴシック" panose="020B0400000000000000" pitchFamily="50" charset="-128"/>
              <a:ea typeface="BIZ UDPゴシック" panose="020B0400000000000000" pitchFamily="50" charset="-128"/>
            </a:endParaRPr>
          </a:p>
        </p:txBody>
      </p:sp>
      <p:sp>
        <p:nvSpPr>
          <p:cNvPr id="47" name="四角形: 角を丸くする 46">
            <a:extLst>
              <a:ext uri="{FF2B5EF4-FFF2-40B4-BE49-F238E27FC236}">
                <a16:creationId xmlns:a16="http://schemas.microsoft.com/office/drawing/2014/main" id="{DD98B472-8D1A-C963-43AB-9FE7C8C2EEB3}"/>
              </a:ext>
            </a:extLst>
          </p:cNvPr>
          <p:cNvSpPr/>
          <p:nvPr/>
        </p:nvSpPr>
        <p:spPr bwMode="auto">
          <a:xfrm>
            <a:off x="12181407" y="5779923"/>
            <a:ext cx="1155854" cy="615294"/>
          </a:xfrm>
          <a:prstGeom prst="round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noAutofit/>
          </a:bodyPr>
          <a:lstStyle/>
          <a:p>
            <a:r>
              <a:rPr lang="en-US" altLang="ja-JP" sz="1100" b="1" dirty="0">
                <a:solidFill>
                  <a:schemeClr val="accent6">
                    <a:lumMod val="75000"/>
                  </a:schemeClr>
                </a:solidFill>
                <a:latin typeface="Meiryo UI" panose="020B0604030504040204" pitchFamily="50" charset="-128"/>
                <a:ea typeface="Meiryo UI" panose="020B0604030504040204" pitchFamily="50" charset="-128"/>
              </a:rPr>
              <a:t>1</a:t>
            </a:r>
            <a:r>
              <a:rPr lang="ja-JP" altLang="en-US" sz="1100" b="1" dirty="0">
                <a:solidFill>
                  <a:schemeClr val="accent6">
                    <a:lumMod val="75000"/>
                  </a:schemeClr>
                </a:solidFill>
                <a:latin typeface="Meiryo UI" panose="020B0604030504040204" pitchFamily="50" charset="-128"/>
                <a:ea typeface="Meiryo UI" panose="020B0604030504040204" pitchFamily="50" charset="-128"/>
              </a:rPr>
              <a:t>か所以上</a:t>
            </a:r>
          </a:p>
          <a:p>
            <a:r>
              <a:rPr lang="ja-JP" altLang="en-US" sz="1100" b="1" dirty="0">
                <a:solidFill>
                  <a:schemeClr val="accent6">
                    <a:lumMod val="75000"/>
                  </a:schemeClr>
                </a:solidFill>
                <a:latin typeface="Meiryo UI" panose="020B0604030504040204" pitchFamily="50" charset="-128"/>
                <a:ea typeface="Meiryo UI" panose="020B0604030504040204" pitchFamily="50" charset="-128"/>
              </a:rPr>
              <a:t>能登９市町への</a:t>
            </a:r>
            <a:endParaRPr lang="en-US" altLang="ja-JP" sz="1100" b="1" dirty="0">
              <a:solidFill>
                <a:schemeClr val="accent6">
                  <a:lumMod val="75000"/>
                </a:schemeClr>
              </a:solidFill>
              <a:latin typeface="Meiryo UI" panose="020B0604030504040204" pitchFamily="50" charset="-128"/>
              <a:ea typeface="Meiryo UI" panose="020B0604030504040204" pitchFamily="50" charset="-128"/>
            </a:endParaRPr>
          </a:p>
          <a:p>
            <a:r>
              <a:rPr lang="ja-JP" altLang="en-US" sz="1100" b="1" dirty="0">
                <a:solidFill>
                  <a:schemeClr val="accent6">
                    <a:lumMod val="75000"/>
                  </a:schemeClr>
                </a:solidFill>
                <a:latin typeface="Meiryo UI" panose="020B0604030504040204" pitchFamily="50" charset="-128"/>
                <a:ea typeface="Meiryo UI" panose="020B0604030504040204" pitchFamily="50" charset="-128"/>
              </a:rPr>
              <a:t>訪問が必要</a:t>
            </a:r>
            <a:endParaRPr kumimoji="1" lang="ja-JP" altLang="en-US" sz="1100" b="1" i="0" u="none" strike="noStrike" cap="none" normalizeH="0" baseline="0" dirty="0">
              <a:ln>
                <a:noFill/>
              </a:ln>
              <a:solidFill>
                <a:schemeClr val="accent6">
                  <a:lumMod val="75000"/>
                </a:schemeClr>
              </a:solidFill>
              <a:effectLst/>
              <a:latin typeface="Meiryo UI" panose="020B0604030504040204" pitchFamily="50" charset="-128"/>
              <a:ea typeface="Meiryo UI" panose="020B0604030504040204" pitchFamily="50" charset="-128"/>
            </a:endParaRPr>
          </a:p>
        </p:txBody>
      </p:sp>
      <p:sp>
        <p:nvSpPr>
          <p:cNvPr id="48" name="右大かっこ 47">
            <a:extLst>
              <a:ext uri="{FF2B5EF4-FFF2-40B4-BE49-F238E27FC236}">
                <a16:creationId xmlns:a16="http://schemas.microsoft.com/office/drawing/2014/main" id="{F0BE9331-8CAA-C51C-BD49-20025F7FB162}"/>
              </a:ext>
            </a:extLst>
          </p:cNvPr>
          <p:cNvSpPr/>
          <p:nvPr/>
        </p:nvSpPr>
        <p:spPr bwMode="auto">
          <a:xfrm>
            <a:off x="12112577" y="5881798"/>
            <a:ext cx="86849" cy="430887"/>
          </a:xfrm>
          <a:prstGeom prst="rightBracket">
            <a:avLst/>
          </a:prstGeom>
          <a:noFill/>
          <a:ln w="19050" cap="flat" cmpd="sng" algn="ctr">
            <a:solidFill>
              <a:schemeClr val="accent6">
                <a:lumMod val="60000"/>
                <a:lumOff val="4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a:ln>
                <a:noFill/>
              </a:ln>
              <a:solidFill>
                <a:schemeClr val="tx1"/>
              </a:solidFill>
              <a:effectLst/>
              <a:latin typeface="Arial" charset="0"/>
              <a:ea typeface="ＭＳ Ｐゴシック" pitchFamily="50" charset="-128"/>
            </a:endParaRPr>
          </a:p>
        </p:txBody>
      </p:sp>
      <p:sp>
        <p:nvSpPr>
          <p:cNvPr id="49" name="object 6">
            <a:extLst>
              <a:ext uri="{FF2B5EF4-FFF2-40B4-BE49-F238E27FC236}">
                <a16:creationId xmlns:a16="http://schemas.microsoft.com/office/drawing/2014/main" id="{C8637DAE-06B9-E081-FC39-2DB031F44233}"/>
              </a:ext>
            </a:extLst>
          </p:cNvPr>
          <p:cNvSpPr/>
          <p:nvPr/>
        </p:nvSpPr>
        <p:spPr>
          <a:xfrm>
            <a:off x="1797108" y="4381423"/>
            <a:ext cx="5094664" cy="721088"/>
          </a:xfrm>
          <a:custGeom>
            <a:avLst/>
            <a:gdLst/>
            <a:ahLst/>
            <a:cxnLst/>
            <a:rect l="l" t="t" r="r" b="b"/>
            <a:pathLst>
              <a:path w="6840220" h="468630">
                <a:moveTo>
                  <a:pt x="6689166" y="0"/>
                </a:moveTo>
                <a:lnTo>
                  <a:pt x="149237" y="0"/>
                </a:lnTo>
                <a:lnTo>
                  <a:pt x="102008" y="6147"/>
                </a:lnTo>
                <a:lnTo>
                  <a:pt x="61033" y="23220"/>
                </a:lnTo>
                <a:lnTo>
                  <a:pt x="28749" y="49169"/>
                </a:lnTo>
                <a:lnTo>
                  <a:pt x="7593" y="81939"/>
                </a:lnTo>
                <a:lnTo>
                  <a:pt x="0" y="119481"/>
                </a:lnTo>
                <a:lnTo>
                  <a:pt x="0" y="349770"/>
                </a:lnTo>
                <a:lnTo>
                  <a:pt x="7593" y="387182"/>
                </a:lnTo>
                <a:lnTo>
                  <a:pt x="28749" y="419645"/>
                </a:lnTo>
                <a:lnTo>
                  <a:pt x="61033" y="445224"/>
                </a:lnTo>
                <a:lnTo>
                  <a:pt x="102008" y="461989"/>
                </a:lnTo>
                <a:lnTo>
                  <a:pt x="149237" y="468007"/>
                </a:lnTo>
                <a:lnTo>
                  <a:pt x="6689166" y="468007"/>
                </a:lnTo>
                <a:lnTo>
                  <a:pt x="6736551" y="461989"/>
                </a:lnTo>
                <a:lnTo>
                  <a:pt x="6777918" y="445224"/>
                </a:lnTo>
                <a:lnTo>
                  <a:pt x="6810675" y="419645"/>
                </a:lnTo>
                <a:lnTo>
                  <a:pt x="6832230" y="387182"/>
                </a:lnTo>
                <a:lnTo>
                  <a:pt x="6839991" y="349770"/>
                </a:lnTo>
                <a:lnTo>
                  <a:pt x="6839991" y="119481"/>
                </a:lnTo>
                <a:lnTo>
                  <a:pt x="6832230" y="81939"/>
                </a:lnTo>
                <a:lnTo>
                  <a:pt x="6810675" y="49169"/>
                </a:lnTo>
                <a:lnTo>
                  <a:pt x="6777918" y="23220"/>
                </a:lnTo>
                <a:lnTo>
                  <a:pt x="6736551" y="6147"/>
                </a:lnTo>
                <a:lnTo>
                  <a:pt x="6689166" y="0"/>
                </a:lnTo>
                <a:close/>
              </a:path>
            </a:pathLst>
          </a:custGeom>
          <a:solidFill>
            <a:schemeClr val="bg1"/>
          </a:solidFill>
          <a:ln>
            <a:solidFill>
              <a:srgbClr val="227FC4"/>
            </a:solidFill>
          </a:ln>
        </p:spPr>
        <p:txBody>
          <a:bodyPr wrap="square" lIns="0" tIns="0" rIns="0" bIns="0" rtlCol="0" anchor="ctr"/>
          <a:lstStyle/>
          <a:p>
            <a:pPr marL="12700" marR="0" lvl="0" indent="0" algn="ctr" defTabSz="914400" eaLnBrk="1" fontAlgn="auto" latinLnBrk="0" hangingPunct="1">
              <a:lnSpc>
                <a:spcPct val="100000"/>
              </a:lnSpc>
              <a:spcBef>
                <a:spcPts val="100"/>
              </a:spcBef>
              <a:spcAft>
                <a:spcPts val="0"/>
              </a:spcAft>
              <a:buClrTx/>
              <a:buSzTx/>
              <a:buFontTx/>
              <a:buNone/>
              <a:tabLst/>
              <a:defRPr/>
            </a:pPr>
            <a:endParaRPr kumimoji="0" lang="ja-JP" altLang="en-US" sz="1200" b="0" i="0" u="none" strike="noStrike" kern="0" cap="none" spc="-8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51" name="object 13">
            <a:extLst>
              <a:ext uri="{FF2B5EF4-FFF2-40B4-BE49-F238E27FC236}">
                <a16:creationId xmlns:a16="http://schemas.microsoft.com/office/drawing/2014/main" id="{0AA9DB2C-3BD3-5342-B251-F035E50FCEA9}"/>
              </a:ext>
            </a:extLst>
          </p:cNvPr>
          <p:cNvSpPr/>
          <p:nvPr/>
        </p:nvSpPr>
        <p:spPr>
          <a:xfrm>
            <a:off x="1792874" y="4381423"/>
            <a:ext cx="1123663" cy="713390"/>
          </a:xfrm>
          <a:custGeom>
            <a:avLst/>
            <a:gdLst/>
            <a:ahLst/>
            <a:cxnLst/>
            <a:rect l="l" t="t" r="r" b="b"/>
            <a:pathLst>
              <a:path w="2402205" h="468630">
                <a:moveTo>
                  <a:pt x="2336749" y="0"/>
                </a:moveTo>
                <a:lnTo>
                  <a:pt x="152400" y="0"/>
                </a:lnTo>
                <a:lnTo>
                  <a:pt x="104226" y="7214"/>
                </a:lnTo>
                <a:lnTo>
                  <a:pt x="62391" y="27305"/>
                </a:lnTo>
                <a:lnTo>
                  <a:pt x="29402" y="57941"/>
                </a:lnTo>
                <a:lnTo>
                  <a:pt x="7768" y="96793"/>
                </a:lnTo>
                <a:lnTo>
                  <a:pt x="0" y="141528"/>
                </a:lnTo>
                <a:lnTo>
                  <a:pt x="0" y="326491"/>
                </a:lnTo>
                <a:lnTo>
                  <a:pt x="7768" y="371221"/>
                </a:lnTo>
                <a:lnTo>
                  <a:pt x="29402" y="410068"/>
                </a:lnTo>
                <a:lnTo>
                  <a:pt x="62391" y="440702"/>
                </a:lnTo>
                <a:lnTo>
                  <a:pt x="104226" y="460792"/>
                </a:lnTo>
                <a:lnTo>
                  <a:pt x="152400" y="468007"/>
                </a:lnTo>
                <a:lnTo>
                  <a:pt x="2336749" y="468007"/>
                </a:lnTo>
                <a:lnTo>
                  <a:pt x="2375676" y="460792"/>
                </a:lnTo>
                <a:lnTo>
                  <a:pt x="2395465" y="440702"/>
                </a:lnTo>
                <a:lnTo>
                  <a:pt x="2402139" y="410068"/>
                </a:lnTo>
                <a:lnTo>
                  <a:pt x="2401726" y="371221"/>
                </a:lnTo>
                <a:lnTo>
                  <a:pt x="2400249" y="326491"/>
                </a:lnTo>
                <a:lnTo>
                  <a:pt x="2400249" y="141528"/>
                </a:lnTo>
                <a:lnTo>
                  <a:pt x="2401726" y="96793"/>
                </a:lnTo>
                <a:lnTo>
                  <a:pt x="2402139" y="57941"/>
                </a:lnTo>
                <a:lnTo>
                  <a:pt x="2395465" y="27305"/>
                </a:lnTo>
                <a:lnTo>
                  <a:pt x="2375676" y="7214"/>
                </a:lnTo>
                <a:lnTo>
                  <a:pt x="2336749" y="0"/>
                </a:lnTo>
                <a:close/>
              </a:path>
            </a:pathLst>
          </a:custGeom>
          <a:solidFill>
            <a:schemeClr val="accent1">
              <a:lumMod val="20000"/>
              <a:lumOff val="80000"/>
            </a:schemeClr>
          </a:solidFill>
          <a:ln>
            <a:solidFill>
              <a:srgbClr val="227FC4"/>
            </a:solidFill>
          </a:ln>
        </p:spPr>
        <p:txBody>
          <a:bodyPr wrap="square" lIns="0" tIns="0" rIns="0" bIns="0" rtlCol="0" anchor="ctr"/>
          <a:lstStyle/>
          <a:p>
            <a:pPr marL="12700" marR="0" lvl="0" indent="0" algn="ctr" defTabSz="914400" eaLnBrk="1" fontAlgn="auto" latinLnBrk="0" hangingPunct="1">
              <a:lnSpc>
                <a:spcPct val="100000"/>
              </a:lnSpc>
              <a:spcBef>
                <a:spcPts val="100"/>
              </a:spcBef>
              <a:spcAft>
                <a:spcPts val="0"/>
              </a:spcAft>
              <a:buClrTx/>
              <a:buSzTx/>
              <a:buFontTx/>
              <a:buNone/>
              <a:tabLst/>
              <a:defRPr/>
            </a:pPr>
            <a:r>
              <a:rPr kumimoji="0" lang="ja-JP" altLang="en-US" sz="1200" b="1" i="0" u="none" strike="noStrike" kern="0" cap="none" normalizeH="0" noProof="0" dirty="0">
                <a:ln>
                  <a:noFill/>
                </a:ln>
                <a:effectLst/>
                <a:uLnTx/>
                <a:uFillTx/>
                <a:latin typeface="BIZ UDPゴシック" panose="020B0400000000000000" pitchFamily="50" charset="-128"/>
                <a:ea typeface="BIZ UDPゴシック" panose="020B0400000000000000" pitchFamily="50" charset="-128"/>
                <a:cs typeface="游ゴシック"/>
              </a:rPr>
              <a:t>①基本助成額</a:t>
            </a:r>
            <a:endParaRPr kumimoji="0" lang="en-US" altLang="ja-JP" sz="1200" b="1" i="0" u="none" strike="noStrike" kern="0" cap="none" normalizeH="0" noProof="0" dirty="0">
              <a:ln>
                <a:noFill/>
              </a:ln>
              <a:effectLst/>
              <a:uLnTx/>
              <a:uFillTx/>
              <a:latin typeface="BIZ UDPゴシック" panose="020B0400000000000000" pitchFamily="50" charset="-128"/>
              <a:ea typeface="BIZ UDPゴシック" panose="020B0400000000000000" pitchFamily="50" charset="-128"/>
              <a:cs typeface="游ゴシック"/>
            </a:endParaRPr>
          </a:p>
          <a:p>
            <a:pPr marL="12700" marR="0" lvl="0" indent="0" algn="ctr" defTabSz="914400" eaLnBrk="1" fontAlgn="auto" latinLnBrk="0" hangingPunct="1">
              <a:lnSpc>
                <a:spcPct val="100000"/>
              </a:lnSpc>
              <a:spcBef>
                <a:spcPts val="100"/>
              </a:spcBef>
              <a:spcAft>
                <a:spcPts val="0"/>
              </a:spcAft>
              <a:buClrTx/>
              <a:buSzTx/>
              <a:buFontTx/>
              <a:buNone/>
              <a:tabLst/>
              <a:defRPr/>
            </a:pPr>
            <a:r>
              <a:rPr kumimoji="0" lang="en-US" altLang="ja-JP" sz="1200" b="1" i="0" u="none" strike="noStrike" kern="0" cap="none" normalizeH="0" noProof="0" dirty="0">
                <a:ln>
                  <a:noFill/>
                </a:ln>
                <a:effectLst/>
                <a:uLnTx/>
                <a:uFillTx/>
                <a:latin typeface="BIZ UDPゴシック" panose="020B0400000000000000" pitchFamily="50" charset="-128"/>
                <a:ea typeface="BIZ UDPゴシック" panose="020B0400000000000000" pitchFamily="50" charset="-128"/>
                <a:cs typeface="游ゴシック"/>
              </a:rPr>
              <a:t>(</a:t>
            </a:r>
            <a:r>
              <a:rPr kumimoji="0" lang="ja-JP" altLang="en-US" sz="1200" b="1" i="0" u="none" strike="noStrike" kern="0" cap="none" normalizeH="0" noProof="0" dirty="0">
                <a:ln>
                  <a:noFill/>
                </a:ln>
                <a:effectLst/>
                <a:uLnTx/>
                <a:uFillTx/>
                <a:latin typeface="BIZ UDPゴシック" panose="020B0400000000000000" pitchFamily="50" charset="-128"/>
                <a:ea typeface="BIZ UDPゴシック" panose="020B0400000000000000" pitchFamily="50" charset="-128"/>
                <a:cs typeface="游ゴシック"/>
              </a:rPr>
              <a:t>バス代等助成</a:t>
            </a:r>
            <a:r>
              <a:rPr kumimoji="0" lang="en-US" altLang="ja-JP" sz="1200" b="1" i="0" u="none" strike="noStrike" kern="0" cap="none" normalizeH="0" noProof="0" dirty="0">
                <a:ln>
                  <a:noFill/>
                </a:ln>
                <a:effectLst/>
                <a:uLnTx/>
                <a:uFillTx/>
                <a:latin typeface="BIZ UDPゴシック" panose="020B0400000000000000" pitchFamily="50" charset="-128"/>
                <a:ea typeface="BIZ UDPゴシック" panose="020B0400000000000000" pitchFamily="50" charset="-128"/>
                <a:cs typeface="游ゴシック"/>
              </a:rPr>
              <a:t>)</a:t>
            </a:r>
            <a:endParaRPr kumimoji="0" lang="ja-JP" altLang="en-US" sz="1200" b="0" i="0" u="none" strike="noStrike" kern="0" cap="none" normalizeH="0" noProof="0" dirty="0">
              <a:ln>
                <a:noFill/>
              </a:ln>
              <a:effectLst/>
              <a:uLnTx/>
              <a:uFillTx/>
              <a:latin typeface="BIZ UDPゴシック" panose="020B0400000000000000" pitchFamily="50" charset="-128"/>
              <a:ea typeface="BIZ UDPゴシック" panose="020B0400000000000000" pitchFamily="50" charset="-128"/>
              <a:cs typeface="游ゴシック"/>
            </a:endParaRPr>
          </a:p>
        </p:txBody>
      </p:sp>
      <p:sp>
        <p:nvSpPr>
          <p:cNvPr id="52" name="テキスト ボックス 51">
            <a:extLst>
              <a:ext uri="{FF2B5EF4-FFF2-40B4-BE49-F238E27FC236}">
                <a16:creationId xmlns:a16="http://schemas.microsoft.com/office/drawing/2014/main" id="{729DBCF6-DBF5-AAC3-3EA8-86A894F78646}"/>
              </a:ext>
            </a:extLst>
          </p:cNvPr>
          <p:cNvSpPr txBox="1"/>
          <p:nvPr/>
        </p:nvSpPr>
        <p:spPr>
          <a:xfrm>
            <a:off x="2919982" y="4465922"/>
            <a:ext cx="3932072" cy="561692"/>
          </a:xfrm>
          <a:prstGeom prst="rect">
            <a:avLst/>
          </a:prstGeom>
          <a:noFill/>
        </p:spPr>
        <p:txBody>
          <a:bodyPr wrap="square" rtlCol="0">
            <a:spAutoFit/>
          </a:bodyPr>
          <a:lstStyle/>
          <a:p>
            <a:pPr algn="ctr"/>
            <a:r>
              <a:rPr lang="ja-JP" altLang="en-US" sz="1600" b="1" i="0" u="none" strike="noStrike" baseline="0" dirty="0">
                <a:ln w="3175">
                  <a:solidFill>
                    <a:srgbClr val="C00000"/>
                  </a:solidFill>
                </a:ln>
                <a:solidFill>
                  <a:srgbClr val="C00000"/>
                </a:solidFill>
                <a:effectLst>
                  <a:outerShdw blurRad="381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能登</a:t>
            </a:r>
            <a:r>
              <a:rPr lang="en-US" altLang="ja-JP" sz="1600" b="1" i="0" u="none" strike="noStrike" baseline="0" dirty="0">
                <a:ln w="3175">
                  <a:solidFill>
                    <a:srgbClr val="C00000"/>
                  </a:solidFill>
                </a:ln>
                <a:solidFill>
                  <a:srgbClr val="C00000"/>
                </a:solidFill>
                <a:effectLst>
                  <a:outerShdw blurRad="381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12</a:t>
            </a:r>
            <a:r>
              <a:rPr lang="ja-JP" altLang="en-US" sz="1600" b="1" i="0" u="none" strike="noStrike" baseline="0" dirty="0">
                <a:ln w="3175">
                  <a:solidFill>
                    <a:srgbClr val="C00000"/>
                  </a:solidFill>
                </a:ln>
                <a:solidFill>
                  <a:srgbClr val="C00000"/>
                </a:solidFill>
                <a:effectLst>
                  <a:outerShdw blurRad="381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市町周遊１日あたり最大６万円</a:t>
            </a:r>
            <a:r>
              <a:rPr lang="en-US" altLang="ja-JP" sz="1600" b="1" i="0" u="none" strike="noStrike" baseline="0" dirty="0">
                <a:ln w="3175">
                  <a:solidFill>
                    <a:srgbClr val="C00000"/>
                  </a:solidFill>
                </a:ln>
                <a:solidFill>
                  <a:srgbClr val="C00000"/>
                </a:solidFill>
                <a:effectLst>
                  <a:outerShdw blurRad="381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a:t>
            </a:r>
            <a:r>
              <a:rPr lang="ja-JP" altLang="en-US" sz="1600" b="1" i="0" u="none" strike="noStrike" baseline="0" dirty="0">
                <a:ln w="3175">
                  <a:solidFill>
                    <a:srgbClr val="C00000"/>
                  </a:solidFill>
                </a:ln>
                <a:solidFill>
                  <a:srgbClr val="C00000"/>
                </a:solidFill>
                <a:effectLst>
                  <a:outerShdw blurRad="381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台</a:t>
            </a:r>
            <a:endParaRPr lang="en-US" altLang="ja-JP" sz="1600" b="1" i="0" u="none" strike="noStrike" baseline="0" dirty="0">
              <a:ln w="3175">
                <a:solidFill>
                  <a:srgbClr val="C00000"/>
                </a:solidFill>
              </a:ln>
              <a:solidFill>
                <a:srgbClr val="C00000"/>
              </a:solidFill>
              <a:effectLst>
                <a:outerShdw blurRad="381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a:p>
            <a:pPr>
              <a:spcBef>
                <a:spcPts val="300"/>
              </a:spcBef>
            </a:pP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助成上限：助成対象経費の</a:t>
            </a:r>
            <a:r>
              <a:rPr lang="en-US" altLang="ja-JP" sz="1200" dirty="0">
                <a:latin typeface="Meiryo UI" panose="020B0604030504040204" pitchFamily="50" charset="-128"/>
                <a:ea typeface="Meiryo UI" panose="020B0604030504040204" pitchFamily="50" charset="-128"/>
              </a:rPr>
              <a:t>1/2</a:t>
            </a:r>
          </a:p>
        </p:txBody>
      </p:sp>
      <p:sp>
        <p:nvSpPr>
          <p:cNvPr id="53" name="object 6">
            <a:extLst>
              <a:ext uri="{FF2B5EF4-FFF2-40B4-BE49-F238E27FC236}">
                <a16:creationId xmlns:a16="http://schemas.microsoft.com/office/drawing/2014/main" id="{3EBCCF8D-CB17-D247-969F-5E238E81F810}"/>
              </a:ext>
            </a:extLst>
          </p:cNvPr>
          <p:cNvSpPr/>
          <p:nvPr/>
        </p:nvSpPr>
        <p:spPr>
          <a:xfrm>
            <a:off x="1797108" y="5192490"/>
            <a:ext cx="5094664" cy="746358"/>
          </a:xfrm>
          <a:custGeom>
            <a:avLst/>
            <a:gdLst/>
            <a:ahLst/>
            <a:cxnLst/>
            <a:rect l="l" t="t" r="r" b="b"/>
            <a:pathLst>
              <a:path w="6840220" h="468630">
                <a:moveTo>
                  <a:pt x="6689166" y="0"/>
                </a:moveTo>
                <a:lnTo>
                  <a:pt x="149237" y="0"/>
                </a:lnTo>
                <a:lnTo>
                  <a:pt x="102008" y="6147"/>
                </a:lnTo>
                <a:lnTo>
                  <a:pt x="61033" y="23220"/>
                </a:lnTo>
                <a:lnTo>
                  <a:pt x="28749" y="49169"/>
                </a:lnTo>
                <a:lnTo>
                  <a:pt x="7593" y="81939"/>
                </a:lnTo>
                <a:lnTo>
                  <a:pt x="0" y="119481"/>
                </a:lnTo>
                <a:lnTo>
                  <a:pt x="0" y="349770"/>
                </a:lnTo>
                <a:lnTo>
                  <a:pt x="7593" y="387182"/>
                </a:lnTo>
                <a:lnTo>
                  <a:pt x="28749" y="419645"/>
                </a:lnTo>
                <a:lnTo>
                  <a:pt x="61033" y="445224"/>
                </a:lnTo>
                <a:lnTo>
                  <a:pt x="102008" y="461989"/>
                </a:lnTo>
                <a:lnTo>
                  <a:pt x="149237" y="468007"/>
                </a:lnTo>
                <a:lnTo>
                  <a:pt x="6689166" y="468007"/>
                </a:lnTo>
                <a:lnTo>
                  <a:pt x="6736551" y="461989"/>
                </a:lnTo>
                <a:lnTo>
                  <a:pt x="6777918" y="445224"/>
                </a:lnTo>
                <a:lnTo>
                  <a:pt x="6810675" y="419645"/>
                </a:lnTo>
                <a:lnTo>
                  <a:pt x="6832230" y="387182"/>
                </a:lnTo>
                <a:lnTo>
                  <a:pt x="6839991" y="349770"/>
                </a:lnTo>
                <a:lnTo>
                  <a:pt x="6839991" y="119481"/>
                </a:lnTo>
                <a:lnTo>
                  <a:pt x="6832230" y="81939"/>
                </a:lnTo>
                <a:lnTo>
                  <a:pt x="6810675" y="49169"/>
                </a:lnTo>
                <a:lnTo>
                  <a:pt x="6777918" y="23220"/>
                </a:lnTo>
                <a:lnTo>
                  <a:pt x="6736551" y="6147"/>
                </a:lnTo>
                <a:lnTo>
                  <a:pt x="6689166" y="0"/>
                </a:lnTo>
                <a:close/>
              </a:path>
            </a:pathLst>
          </a:custGeom>
          <a:solidFill>
            <a:schemeClr val="bg1"/>
          </a:solidFill>
          <a:ln>
            <a:solidFill>
              <a:srgbClr val="227FC4"/>
            </a:solidFill>
          </a:ln>
        </p:spPr>
        <p:txBody>
          <a:bodyPr wrap="square" lIns="0" tIns="0" rIns="0" bIns="0" rtlCol="0" anchor="ctr"/>
          <a:lstStyle/>
          <a:p>
            <a:pPr marL="12700" marR="0" lvl="0" indent="0" algn="ctr" defTabSz="914400" eaLnBrk="1" fontAlgn="auto" latinLnBrk="0" hangingPunct="1">
              <a:lnSpc>
                <a:spcPct val="100000"/>
              </a:lnSpc>
              <a:spcBef>
                <a:spcPts val="100"/>
              </a:spcBef>
              <a:spcAft>
                <a:spcPts val="0"/>
              </a:spcAft>
              <a:buClrTx/>
              <a:buSzTx/>
              <a:buFontTx/>
              <a:buNone/>
              <a:tabLst/>
              <a:defRPr/>
            </a:pPr>
            <a:endParaRPr kumimoji="0" lang="ja-JP" altLang="en-US" sz="1200" b="0" i="0" u="none" strike="noStrike" kern="0" cap="none" spc="-8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54" name="object 13">
            <a:extLst>
              <a:ext uri="{FF2B5EF4-FFF2-40B4-BE49-F238E27FC236}">
                <a16:creationId xmlns:a16="http://schemas.microsoft.com/office/drawing/2014/main" id="{7D653395-E5E2-86B8-9A5A-5E7D2EF17352}"/>
              </a:ext>
            </a:extLst>
          </p:cNvPr>
          <p:cNvSpPr/>
          <p:nvPr/>
        </p:nvSpPr>
        <p:spPr>
          <a:xfrm>
            <a:off x="1792874" y="5198423"/>
            <a:ext cx="1123663" cy="728480"/>
          </a:xfrm>
          <a:custGeom>
            <a:avLst/>
            <a:gdLst/>
            <a:ahLst/>
            <a:cxnLst/>
            <a:rect l="l" t="t" r="r" b="b"/>
            <a:pathLst>
              <a:path w="2402205" h="468630">
                <a:moveTo>
                  <a:pt x="2336749" y="0"/>
                </a:moveTo>
                <a:lnTo>
                  <a:pt x="152400" y="0"/>
                </a:lnTo>
                <a:lnTo>
                  <a:pt x="104226" y="7214"/>
                </a:lnTo>
                <a:lnTo>
                  <a:pt x="62391" y="27305"/>
                </a:lnTo>
                <a:lnTo>
                  <a:pt x="29402" y="57941"/>
                </a:lnTo>
                <a:lnTo>
                  <a:pt x="7768" y="96793"/>
                </a:lnTo>
                <a:lnTo>
                  <a:pt x="0" y="141528"/>
                </a:lnTo>
                <a:lnTo>
                  <a:pt x="0" y="326491"/>
                </a:lnTo>
                <a:lnTo>
                  <a:pt x="7768" y="371221"/>
                </a:lnTo>
                <a:lnTo>
                  <a:pt x="29402" y="410068"/>
                </a:lnTo>
                <a:lnTo>
                  <a:pt x="62391" y="440702"/>
                </a:lnTo>
                <a:lnTo>
                  <a:pt x="104226" y="460792"/>
                </a:lnTo>
                <a:lnTo>
                  <a:pt x="152400" y="468007"/>
                </a:lnTo>
                <a:lnTo>
                  <a:pt x="2336749" y="468007"/>
                </a:lnTo>
                <a:lnTo>
                  <a:pt x="2375676" y="460792"/>
                </a:lnTo>
                <a:lnTo>
                  <a:pt x="2395465" y="440702"/>
                </a:lnTo>
                <a:lnTo>
                  <a:pt x="2402139" y="410068"/>
                </a:lnTo>
                <a:lnTo>
                  <a:pt x="2401726" y="371221"/>
                </a:lnTo>
                <a:lnTo>
                  <a:pt x="2400249" y="326491"/>
                </a:lnTo>
                <a:lnTo>
                  <a:pt x="2400249" y="141528"/>
                </a:lnTo>
                <a:lnTo>
                  <a:pt x="2401726" y="96793"/>
                </a:lnTo>
                <a:lnTo>
                  <a:pt x="2402139" y="57941"/>
                </a:lnTo>
                <a:lnTo>
                  <a:pt x="2395465" y="27305"/>
                </a:lnTo>
                <a:lnTo>
                  <a:pt x="2375676" y="7214"/>
                </a:lnTo>
                <a:lnTo>
                  <a:pt x="2336749" y="0"/>
                </a:lnTo>
                <a:close/>
              </a:path>
            </a:pathLst>
          </a:custGeom>
          <a:solidFill>
            <a:schemeClr val="accent2">
              <a:lumMod val="40000"/>
              <a:lumOff val="60000"/>
            </a:schemeClr>
          </a:solidFill>
          <a:ln>
            <a:solidFill>
              <a:srgbClr val="227FC4"/>
            </a:solidFill>
          </a:ln>
        </p:spPr>
        <p:txBody>
          <a:bodyPr wrap="square" lIns="0" tIns="0" rIns="0" bIns="0" rtlCol="0" anchor="ctr"/>
          <a:lstStyle/>
          <a:p>
            <a:pPr marL="12700" marR="0" lvl="0" indent="0" algn="ctr" defTabSz="914400" eaLnBrk="1" fontAlgn="auto" latinLnBrk="0" hangingPunct="1">
              <a:lnSpc>
                <a:spcPct val="100000"/>
              </a:lnSpc>
              <a:spcBef>
                <a:spcPts val="100"/>
              </a:spcBef>
              <a:spcAft>
                <a:spcPts val="0"/>
              </a:spcAft>
              <a:buClrTx/>
              <a:buSzTx/>
              <a:buFontTx/>
              <a:buNone/>
              <a:tabLst/>
              <a:defRPr/>
            </a:pPr>
            <a:r>
              <a:rPr kumimoji="0" lang="ja-JP" altLang="en-US" sz="1200" b="1" i="0" u="none" strike="noStrike" kern="0" cap="none" normalizeH="0" noProof="0">
                <a:ln>
                  <a:noFill/>
                </a:ln>
                <a:effectLst/>
                <a:uLnTx/>
                <a:uFillTx/>
                <a:latin typeface="BIZ UDPゴシック" panose="020B0400000000000000" pitchFamily="50" charset="-128"/>
                <a:ea typeface="BIZ UDPゴシック" panose="020B0400000000000000" pitchFamily="50" charset="-128"/>
                <a:cs typeface="游ゴシック"/>
              </a:rPr>
              <a:t>②宿泊加算額</a:t>
            </a:r>
            <a:endParaRPr kumimoji="0" lang="ja-JP" altLang="en-US" sz="1200" b="0" i="0" u="none" strike="noStrike" kern="0" cap="none" normalizeH="0" noProof="0" dirty="0">
              <a:ln>
                <a:noFill/>
              </a:ln>
              <a:effectLst/>
              <a:uLnTx/>
              <a:uFillTx/>
              <a:latin typeface="BIZ UDPゴシック" panose="020B0400000000000000" pitchFamily="50" charset="-128"/>
              <a:ea typeface="BIZ UDPゴシック" panose="020B0400000000000000" pitchFamily="50" charset="-128"/>
              <a:cs typeface="游ゴシック"/>
            </a:endParaRPr>
          </a:p>
        </p:txBody>
      </p:sp>
      <p:sp>
        <p:nvSpPr>
          <p:cNvPr id="55" name="テキスト ボックス 54">
            <a:extLst>
              <a:ext uri="{FF2B5EF4-FFF2-40B4-BE49-F238E27FC236}">
                <a16:creationId xmlns:a16="http://schemas.microsoft.com/office/drawing/2014/main" id="{EC8A6904-10EA-A5C5-DDA2-C785EFC629A1}"/>
              </a:ext>
            </a:extLst>
          </p:cNvPr>
          <p:cNvSpPr txBox="1"/>
          <p:nvPr/>
        </p:nvSpPr>
        <p:spPr>
          <a:xfrm>
            <a:off x="2919982" y="5282417"/>
            <a:ext cx="3976023" cy="561692"/>
          </a:xfrm>
          <a:prstGeom prst="rect">
            <a:avLst/>
          </a:prstGeom>
          <a:noFill/>
        </p:spPr>
        <p:txBody>
          <a:bodyPr wrap="square" rtlCol="0">
            <a:spAutoFit/>
          </a:bodyPr>
          <a:lstStyle/>
          <a:p>
            <a:pPr algn="just"/>
            <a:r>
              <a:rPr lang="ja-JP" altLang="en-US" sz="1200" b="1" i="0" u="none" strike="noStrike" baseline="0" dirty="0">
                <a:ln w="3175">
                  <a:noFill/>
                </a:ln>
                <a:solidFill>
                  <a:schemeClr val="accent5">
                    <a:lumMod val="75000"/>
                  </a:schemeClr>
                </a:solidFill>
                <a:latin typeface="BIZ UDPゴシック" panose="020B0400000000000000" pitchFamily="50" charset="-128"/>
                <a:ea typeface="BIZ UDPゴシック" panose="020B0400000000000000" pitchFamily="50" charset="-128"/>
              </a:rPr>
              <a:t>金沢市以外の</a:t>
            </a:r>
            <a:r>
              <a:rPr lang="ja-JP" altLang="en-US" sz="1200" b="1" i="0" u="none" strike="noStrike" baseline="0" dirty="0">
                <a:ln w="3175">
                  <a:noFill/>
                </a:ln>
                <a:latin typeface="BIZ UDPゴシック" panose="020B0400000000000000" pitchFamily="50" charset="-128"/>
                <a:ea typeface="BIZ UDPゴシック" panose="020B0400000000000000" pitchFamily="50" charset="-128"/>
              </a:rPr>
              <a:t>石川県内に宿泊</a:t>
            </a:r>
            <a:r>
              <a:rPr lang="en-US" altLang="ja-JP" sz="1600" b="1" i="0" u="none" strike="noStrike" baseline="0" dirty="0">
                <a:ln w="3175">
                  <a:solidFill>
                    <a:srgbClr val="C00000"/>
                  </a:solidFill>
                </a:ln>
                <a:solidFill>
                  <a:srgbClr val="C00000"/>
                </a:solidFill>
                <a:effectLst>
                  <a:outerShdw blurRad="381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1</a:t>
            </a:r>
            <a:r>
              <a:rPr lang="ja-JP" altLang="en-US" sz="1600" b="1" i="0" u="none" strike="noStrike" baseline="0" dirty="0">
                <a:ln w="3175">
                  <a:solidFill>
                    <a:srgbClr val="C00000"/>
                  </a:solidFill>
                </a:ln>
                <a:solidFill>
                  <a:srgbClr val="C00000"/>
                </a:solidFill>
                <a:effectLst>
                  <a:outerShdw blurRad="381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泊あたり３万</a:t>
            </a:r>
            <a:endParaRPr lang="en-US" altLang="ja-JP" sz="1600" b="1" i="0" u="none" strike="noStrike" baseline="0" dirty="0">
              <a:ln w="3175">
                <a:solidFill>
                  <a:srgbClr val="C00000"/>
                </a:solidFill>
              </a:ln>
              <a:solidFill>
                <a:srgbClr val="C00000"/>
              </a:solidFill>
              <a:effectLst>
                <a:outerShdw blurRad="381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a:p>
            <a:pPr algn="just">
              <a:spcBef>
                <a:spcPts val="300"/>
              </a:spcBef>
            </a:pP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宿泊加算額は定額支給とする</a:t>
            </a:r>
            <a:endParaRPr lang="en-US" altLang="ja-JP" sz="1200" dirty="0">
              <a:latin typeface="Meiryo UI" panose="020B0604030504040204" pitchFamily="50" charset="-128"/>
              <a:ea typeface="Meiryo UI" panose="020B0604030504040204" pitchFamily="50" charset="-128"/>
            </a:endParaRPr>
          </a:p>
        </p:txBody>
      </p:sp>
      <p:sp>
        <p:nvSpPr>
          <p:cNvPr id="58" name="object 6">
            <a:extLst>
              <a:ext uri="{FF2B5EF4-FFF2-40B4-BE49-F238E27FC236}">
                <a16:creationId xmlns:a16="http://schemas.microsoft.com/office/drawing/2014/main" id="{EAB02B8C-6824-E392-5434-22A667E6D660}"/>
              </a:ext>
            </a:extLst>
          </p:cNvPr>
          <p:cNvSpPr/>
          <p:nvPr/>
        </p:nvSpPr>
        <p:spPr>
          <a:xfrm>
            <a:off x="1794939" y="6035527"/>
            <a:ext cx="5094664" cy="763333"/>
          </a:xfrm>
          <a:custGeom>
            <a:avLst/>
            <a:gdLst/>
            <a:ahLst/>
            <a:cxnLst/>
            <a:rect l="l" t="t" r="r" b="b"/>
            <a:pathLst>
              <a:path w="6840220" h="468630">
                <a:moveTo>
                  <a:pt x="6689166" y="0"/>
                </a:moveTo>
                <a:lnTo>
                  <a:pt x="149237" y="0"/>
                </a:lnTo>
                <a:lnTo>
                  <a:pt x="102008" y="6147"/>
                </a:lnTo>
                <a:lnTo>
                  <a:pt x="61033" y="23220"/>
                </a:lnTo>
                <a:lnTo>
                  <a:pt x="28749" y="49169"/>
                </a:lnTo>
                <a:lnTo>
                  <a:pt x="7593" y="81939"/>
                </a:lnTo>
                <a:lnTo>
                  <a:pt x="0" y="119481"/>
                </a:lnTo>
                <a:lnTo>
                  <a:pt x="0" y="349770"/>
                </a:lnTo>
                <a:lnTo>
                  <a:pt x="7593" y="387182"/>
                </a:lnTo>
                <a:lnTo>
                  <a:pt x="28749" y="419645"/>
                </a:lnTo>
                <a:lnTo>
                  <a:pt x="61033" y="445224"/>
                </a:lnTo>
                <a:lnTo>
                  <a:pt x="102008" y="461989"/>
                </a:lnTo>
                <a:lnTo>
                  <a:pt x="149237" y="468007"/>
                </a:lnTo>
                <a:lnTo>
                  <a:pt x="6689166" y="468007"/>
                </a:lnTo>
                <a:lnTo>
                  <a:pt x="6736551" y="461989"/>
                </a:lnTo>
                <a:lnTo>
                  <a:pt x="6777918" y="445224"/>
                </a:lnTo>
                <a:lnTo>
                  <a:pt x="6810675" y="419645"/>
                </a:lnTo>
                <a:lnTo>
                  <a:pt x="6832230" y="387182"/>
                </a:lnTo>
                <a:lnTo>
                  <a:pt x="6839991" y="349770"/>
                </a:lnTo>
                <a:lnTo>
                  <a:pt x="6839991" y="119481"/>
                </a:lnTo>
                <a:lnTo>
                  <a:pt x="6832230" y="81939"/>
                </a:lnTo>
                <a:lnTo>
                  <a:pt x="6810675" y="49169"/>
                </a:lnTo>
                <a:lnTo>
                  <a:pt x="6777918" y="23220"/>
                </a:lnTo>
                <a:lnTo>
                  <a:pt x="6736551" y="6147"/>
                </a:lnTo>
                <a:lnTo>
                  <a:pt x="6689166" y="0"/>
                </a:lnTo>
                <a:close/>
              </a:path>
            </a:pathLst>
          </a:custGeom>
          <a:solidFill>
            <a:schemeClr val="bg1"/>
          </a:solidFill>
          <a:ln>
            <a:solidFill>
              <a:srgbClr val="227FC4"/>
            </a:solidFill>
          </a:ln>
        </p:spPr>
        <p:txBody>
          <a:bodyPr wrap="square" lIns="0" tIns="0" rIns="0" bIns="0" rtlCol="0" anchor="ctr"/>
          <a:lstStyle/>
          <a:p>
            <a:pPr marL="12700" marR="0" lvl="0" indent="0" algn="ctr" defTabSz="914400" eaLnBrk="1" fontAlgn="auto" latinLnBrk="0" hangingPunct="1">
              <a:lnSpc>
                <a:spcPct val="100000"/>
              </a:lnSpc>
              <a:spcBef>
                <a:spcPts val="100"/>
              </a:spcBef>
              <a:spcAft>
                <a:spcPts val="0"/>
              </a:spcAft>
              <a:buClrTx/>
              <a:buSzTx/>
              <a:buFontTx/>
              <a:buNone/>
              <a:tabLst/>
              <a:defRPr/>
            </a:pPr>
            <a:endParaRPr kumimoji="0" lang="ja-JP" altLang="en-US" sz="1200" b="0" i="0" u="none" strike="noStrike" kern="0" cap="none" spc="-8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59" name="object 13">
            <a:extLst>
              <a:ext uri="{FF2B5EF4-FFF2-40B4-BE49-F238E27FC236}">
                <a16:creationId xmlns:a16="http://schemas.microsoft.com/office/drawing/2014/main" id="{DB0DF3C6-EA48-4224-4BFA-87DAA0666E36}"/>
              </a:ext>
            </a:extLst>
          </p:cNvPr>
          <p:cNvSpPr/>
          <p:nvPr/>
        </p:nvSpPr>
        <p:spPr>
          <a:xfrm>
            <a:off x="1790705" y="6041460"/>
            <a:ext cx="1123663" cy="753393"/>
          </a:xfrm>
          <a:custGeom>
            <a:avLst/>
            <a:gdLst/>
            <a:ahLst/>
            <a:cxnLst/>
            <a:rect l="l" t="t" r="r" b="b"/>
            <a:pathLst>
              <a:path w="2402205" h="468630">
                <a:moveTo>
                  <a:pt x="2336749" y="0"/>
                </a:moveTo>
                <a:lnTo>
                  <a:pt x="152400" y="0"/>
                </a:lnTo>
                <a:lnTo>
                  <a:pt x="104226" y="7214"/>
                </a:lnTo>
                <a:lnTo>
                  <a:pt x="62391" y="27305"/>
                </a:lnTo>
                <a:lnTo>
                  <a:pt x="29402" y="57941"/>
                </a:lnTo>
                <a:lnTo>
                  <a:pt x="7768" y="96793"/>
                </a:lnTo>
                <a:lnTo>
                  <a:pt x="0" y="141528"/>
                </a:lnTo>
                <a:lnTo>
                  <a:pt x="0" y="326491"/>
                </a:lnTo>
                <a:lnTo>
                  <a:pt x="7768" y="371221"/>
                </a:lnTo>
                <a:lnTo>
                  <a:pt x="29402" y="410068"/>
                </a:lnTo>
                <a:lnTo>
                  <a:pt x="62391" y="440702"/>
                </a:lnTo>
                <a:lnTo>
                  <a:pt x="104226" y="460792"/>
                </a:lnTo>
                <a:lnTo>
                  <a:pt x="152400" y="468007"/>
                </a:lnTo>
                <a:lnTo>
                  <a:pt x="2336749" y="468007"/>
                </a:lnTo>
                <a:lnTo>
                  <a:pt x="2375676" y="460792"/>
                </a:lnTo>
                <a:lnTo>
                  <a:pt x="2395465" y="440702"/>
                </a:lnTo>
                <a:lnTo>
                  <a:pt x="2402139" y="410068"/>
                </a:lnTo>
                <a:lnTo>
                  <a:pt x="2401726" y="371221"/>
                </a:lnTo>
                <a:lnTo>
                  <a:pt x="2400249" y="326491"/>
                </a:lnTo>
                <a:lnTo>
                  <a:pt x="2400249" y="141528"/>
                </a:lnTo>
                <a:lnTo>
                  <a:pt x="2401726" y="96793"/>
                </a:lnTo>
                <a:lnTo>
                  <a:pt x="2402139" y="57941"/>
                </a:lnTo>
                <a:lnTo>
                  <a:pt x="2395465" y="27305"/>
                </a:lnTo>
                <a:lnTo>
                  <a:pt x="2375676" y="7214"/>
                </a:lnTo>
                <a:lnTo>
                  <a:pt x="2336749" y="0"/>
                </a:lnTo>
                <a:close/>
              </a:path>
            </a:pathLst>
          </a:custGeom>
          <a:solidFill>
            <a:srgbClr val="FCF1AE"/>
          </a:solidFill>
          <a:ln>
            <a:solidFill>
              <a:srgbClr val="227FC4"/>
            </a:solidFill>
          </a:ln>
        </p:spPr>
        <p:txBody>
          <a:bodyPr wrap="square" lIns="0" tIns="0" rIns="0" bIns="0" rtlCol="0" anchor="ctr"/>
          <a:lstStyle/>
          <a:p>
            <a:pPr marL="12700" marR="0" lvl="0" indent="0" algn="ctr" defTabSz="914400" eaLnBrk="1" fontAlgn="auto" latinLnBrk="0" hangingPunct="1">
              <a:lnSpc>
                <a:spcPct val="100000"/>
              </a:lnSpc>
              <a:spcBef>
                <a:spcPts val="100"/>
              </a:spcBef>
              <a:spcAft>
                <a:spcPts val="0"/>
              </a:spcAft>
              <a:buClrTx/>
              <a:buSzTx/>
              <a:buFontTx/>
              <a:buNone/>
              <a:tabLst/>
              <a:defRPr/>
            </a:pPr>
            <a:r>
              <a:rPr kumimoji="0" lang="ja-JP" altLang="en-US" sz="1200" b="1" i="0" u="none" strike="noStrike" kern="0" cap="none" normalizeH="0" noProof="0">
                <a:ln>
                  <a:noFill/>
                </a:ln>
                <a:effectLst/>
                <a:uLnTx/>
                <a:uFillTx/>
                <a:latin typeface="BIZ UDPゴシック" panose="020B0400000000000000" pitchFamily="50" charset="-128"/>
                <a:ea typeface="BIZ UDPゴシック" panose="020B0400000000000000" pitchFamily="50" charset="-128"/>
                <a:cs typeface="游ゴシック"/>
              </a:rPr>
              <a:t>③電子クーポン</a:t>
            </a:r>
            <a:endParaRPr kumimoji="0" lang="en-US" altLang="ja-JP" sz="1200" b="1" i="0" u="none" strike="noStrike" kern="0" cap="none" normalizeH="0" noProof="0">
              <a:ln>
                <a:noFill/>
              </a:ln>
              <a:effectLst/>
              <a:uLnTx/>
              <a:uFillTx/>
              <a:latin typeface="BIZ UDPゴシック" panose="020B0400000000000000" pitchFamily="50" charset="-128"/>
              <a:ea typeface="BIZ UDPゴシック" panose="020B0400000000000000" pitchFamily="50" charset="-128"/>
              <a:cs typeface="游ゴシック"/>
            </a:endParaRPr>
          </a:p>
          <a:p>
            <a:pPr marL="12700" marR="0" lvl="0" indent="0" algn="ctr" defTabSz="914400" eaLnBrk="1" fontAlgn="auto" latinLnBrk="0" hangingPunct="1">
              <a:lnSpc>
                <a:spcPct val="100000"/>
              </a:lnSpc>
              <a:spcBef>
                <a:spcPts val="100"/>
              </a:spcBef>
              <a:spcAft>
                <a:spcPts val="0"/>
              </a:spcAft>
              <a:buClrTx/>
              <a:buSzTx/>
              <a:buFontTx/>
              <a:buNone/>
              <a:tabLst/>
              <a:defRPr/>
            </a:pPr>
            <a:r>
              <a:rPr kumimoji="0" lang="ja-JP" altLang="en-US" sz="1200" b="1" kern="0">
                <a:latin typeface="BIZ UDPゴシック" panose="020B0400000000000000" pitchFamily="50" charset="-128"/>
                <a:ea typeface="BIZ UDPゴシック" panose="020B0400000000000000" pitchFamily="50" charset="-128"/>
                <a:cs typeface="游ゴシック"/>
              </a:rPr>
              <a:t>（お買い物券）</a:t>
            </a:r>
            <a:endParaRPr kumimoji="0" lang="ja-JP" altLang="en-US" sz="1200" b="0" i="0" u="none" strike="noStrike" kern="0" cap="none" normalizeH="0" noProof="0" dirty="0">
              <a:ln>
                <a:noFill/>
              </a:ln>
              <a:effectLst/>
              <a:uLnTx/>
              <a:uFillTx/>
              <a:latin typeface="BIZ UDPゴシック" panose="020B0400000000000000" pitchFamily="50" charset="-128"/>
              <a:ea typeface="BIZ UDPゴシック" panose="020B0400000000000000" pitchFamily="50" charset="-128"/>
              <a:cs typeface="游ゴシック"/>
            </a:endParaRPr>
          </a:p>
        </p:txBody>
      </p:sp>
      <p:sp>
        <p:nvSpPr>
          <p:cNvPr id="60" name="テキスト ボックス 59">
            <a:extLst>
              <a:ext uri="{FF2B5EF4-FFF2-40B4-BE49-F238E27FC236}">
                <a16:creationId xmlns:a16="http://schemas.microsoft.com/office/drawing/2014/main" id="{15B437F0-5F6D-A74E-9535-60168A2F1922}"/>
              </a:ext>
            </a:extLst>
          </p:cNvPr>
          <p:cNvSpPr txBox="1"/>
          <p:nvPr/>
        </p:nvSpPr>
        <p:spPr>
          <a:xfrm>
            <a:off x="2913580" y="6058868"/>
            <a:ext cx="3947798" cy="746358"/>
          </a:xfrm>
          <a:prstGeom prst="rect">
            <a:avLst/>
          </a:prstGeom>
          <a:noFill/>
        </p:spPr>
        <p:txBody>
          <a:bodyPr wrap="square" rtlCol="0">
            <a:spAutoFit/>
          </a:bodyPr>
          <a:lstStyle/>
          <a:p>
            <a:pPr algn="just"/>
            <a:r>
              <a:rPr lang="ja-JP" altLang="en-US" sz="1600" b="1" i="0" u="none" strike="noStrike" baseline="0" dirty="0">
                <a:ln w="3175">
                  <a:solidFill>
                    <a:srgbClr val="C00000"/>
                  </a:solidFill>
                </a:ln>
                <a:solidFill>
                  <a:srgbClr val="C00000"/>
                </a:solidFill>
                <a:effectLst>
                  <a:outerShdw blurRad="381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能登</a:t>
            </a:r>
            <a:r>
              <a:rPr lang="en-US" altLang="ja-JP" sz="1600" b="1" i="0" u="none" strike="noStrike" baseline="0" dirty="0">
                <a:ln w="3175">
                  <a:solidFill>
                    <a:srgbClr val="C00000"/>
                  </a:solidFill>
                </a:ln>
                <a:solidFill>
                  <a:srgbClr val="C00000"/>
                </a:solidFill>
                <a:effectLst>
                  <a:outerShdw blurRad="381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12</a:t>
            </a:r>
            <a:r>
              <a:rPr lang="ja-JP" altLang="en-US" sz="1600" b="1" i="0" u="none" strike="noStrike" baseline="0" dirty="0">
                <a:ln w="3175">
                  <a:solidFill>
                    <a:srgbClr val="C00000"/>
                  </a:solidFill>
                </a:ln>
                <a:solidFill>
                  <a:srgbClr val="C00000"/>
                </a:solidFill>
                <a:effectLst>
                  <a:outerShdw blurRad="381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市町周遊１日あたり４千円</a:t>
            </a:r>
            <a:r>
              <a:rPr lang="en-US" altLang="ja-JP" sz="1600" b="1" i="0" u="none" strike="noStrike" baseline="0" dirty="0">
                <a:ln w="3175">
                  <a:solidFill>
                    <a:srgbClr val="C00000"/>
                  </a:solidFill>
                </a:ln>
                <a:solidFill>
                  <a:srgbClr val="C00000"/>
                </a:solidFill>
                <a:effectLst>
                  <a:outerShdw blurRad="381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a:t>
            </a:r>
            <a:r>
              <a:rPr lang="ja-JP" altLang="en-US" sz="1600" b="1" i="0" u="none" strike="noStrike" baseline="0" dirty="0">
                <a:ln w="3175">
                  <a:solidFill>
                    <a:srgbClr val="C00000"/>
                  </a:solidFill>
                </a:ln>
                <a:solidFill>
                  <a:srgbClr val="C00000"/>
                </a:solidFill>
                <a:effectLst>
                  <a:outerShdw blurRad="381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人</a:t>
            </a:r>
            <a:endParaRPr lang="en-US" altLang="ja-JP" sz="1600" b="1" i="0" u="none" strike="noStrike" baseline="0" dirty="0">
              <a:ln w="3175">
                <a:solidFill>
                  <a:srgbClr val="C00000"/>
                </a:solidFill>
              </a:ln>
              <a:solidFill>
                <a:srgbClr val="C00000"/>
              </a:solidFill>
              <a:effectLst>
                <a:outerShdw blurRad="381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endParaRPr>
          </a:p>
          <a:p>
            <a:pPr>
              <a:spcBef>
                <a:spcPts val="300"/>
              </a:spcBef>
              <a:spcAft>
                <a:spcPts val="0"/>
              </a:spcAft>
            </a:pPr>
            <a:r>
              <a:rPr lang="ja-JP" altLang="en-US" sz="1200" spc="-100" dirty="0">
                <a:ln w="3175">
                  <a:noFill/>
                </a:ln>
                <a:latin typeface="BIZ UDPゴシック" panose="020B0400000000000000" pitchFamily="50" charset="-128"/>
                <a:ea typeface="BIZ UDPゴシック" panose="020B0400000000000000" pitchFamily="50" charset="-128"/>
              </a:rPr>
              <a:t>　　■</a:t>
            </a:r>
            <a:r>
              <a:rPr kumimoji="1" lang="ja-JP" altLang="en-US" sz="1200" spc="-100" dirty="0">
                <a:ln w="3175">
                  <a:noFill/>
                </a:ln>
                <a:latin typeface="BIZ UDPゴシック" panose="020B0400000000000000" pitchFamily="50" charset="-128"/>
                <a:ea typeface="BIZ UDPゴシック" panose="020B0400000000000000" pitchFamily="50" charset="-128"/>
              </a:rPr>
              <a:t>利用店舗：能登１２市町のクーポン加盟店</a:t>
            </a:r>
            <a:endParaRPr kumimoji="1" lang="en-US" altLang="ja-JP" sz="1200" spc="-100" dirty="0">
              <a:ln w="3175">
                <a:noFill/>
              </a:ln>
              <a:latin typeface="BIZ UDPゴシック" panose="020B0400000000000000" pitchFamily="50" charset="-128"/>
              <a:ea typeface="BIZ UDPゴシック" panose="020B0400000000000000" pitchFamily="50" charset="-128"/>
            </a:endParaRPr>
          </a:p>
          <a:p>
            <a:pPr>
              <a:spcBef>
                <a:spcPts val="0"/>
              </a:spcBef>
              <a:spcAft>
                <a:spcPts val="0"/>
              </a:spcAft>
            </a:pPr>
            <a:r>
              <a:rPr lang="ja-JP" altLang="en-US" sz="1200" spc="-100" dirty="0">
                <a:ln w="3175">
                  <a:noFill/>
                </a:ln>
                <a:latin typeface="BIZ UDPゴシック" panose="020B0400000000000000" pitchFamily="50" charset="-128"/>
                <a:ea typeface="BIZ UDPゴシック" panose="020B0400000000000000" pitchFamily="50" charset="-128"/>
              </a:rPr>
              <a:t>　　■利用期限：令和</a:t>
            </a:r>
            <a:r>
              <a:rPr lang="en-US" altLang="ja-JP" sz="1200" spc="-100" dirty="0">
                <a:ln w="3175">
                  <a:noFill/>
                </a:ln>
                <a:latin typeface="BIZ UDPゴシック" panose="020B0400000000000000" pitchFamily="50" charset="-128"/>
                <a:ea typeface="BIZ UDPゴシック" panose="020B0400000000000000" pitchFamily="50" charset="-128"/>
              </a:rPr>
              <a:t>8</a:t>
            </a:r>
            <a:r>
              <a:rPr lang="ja-JP" altLang="en-US" sz="1200" spc="-100" dirty="0">
                <a:ln w="3175">
                  <a:noFill/>
                </a:ln>
                <a:latin typeface="BIZ UDPゴシック" panose="020B0400000000000000" pitchFamily="50" charset="-128"/>
                <a:ea typeface="BIZ UDPゴシック" panose="020B0400000000000000" pitchFamily="50" charset="-128"/>
              </a:rPr>
              <a:t>年</a:t>
            </a:r>
            <a:r>
              <a:rPr lang="en-US" altLang="ja-JP" sz="1200" spc="-100" dirty="0">
                <a:ln w="3175">
                  <a:noFill/>
                </a:ln>
                <a:latin typeface="BIZ UDPゴシック" panose="020B0400000000000000" pitchFamily="50" charset="-128"/>
                <a:ea typeface="BIZ UDPゴシック" panose="020B0400000000000000" pitchFamily="50" charset="-128"/>
              </a:rPr>
              <a:t>8</a:t>
            </a:r>
            <a:r>
              <a:rPr lang="ja-JP" altLang="en-US" sz="1200" spc="-100" dirty="0">
                <a:ln w="3175">
                  <a:noFill/>
                </a:ln>
                <a:latin typeface="BIZ UDPゴシック" panose="020B0400000000000000" pitchFamily="50" charset="-128"/>
                <a:ea typeface="BIZ UDPゴシック" panose="020B0400000000000000" pitchFamily="50" charset="-128"/>
              </a:rPr>
              <a:t>月</a:t>
            </a:r>
            <a:r>
              <a:rPr lang="en-US" altLang="ja-JP" sz="1200" spc="-100" dirty="0">
                <a:ln w="3175">
                  <a:noFill/>
                </a:ln>
                <a:latin typeface="BIZ UDPゴシック" panose="020B0400000000000000" pitchFamily="50" charset="-128"/>
                <a:ea typeface="BIZ UDPゴシック" panose="020B0400000000000000" pitchFamily="50" charset="-128"/>
              </a:rPr>
              <a:t>31</a:t>
            </a:r>
            <a:r>
              <a:rPr lang="ja-JP" altLang="en-US" sz="1200" spc="-100" dirty="0">
                <a:ln w="3175">
                  <a:noFill/>
                </a:ln>
                <a:latin typeface="BIZ UDPゴシック" panose="020B0400000000000000" pitchFamily="50" charset="-128"/>
                <a:ea typeface="BIZ UDPゴシック" panose="020B0400000000000000" pitchFamily="50" charset="-128"/>
              </a:rPr>
              <a:t>日</a:t>
            </a:r>
            <a:r>
              <a:rPr lang="en-US" altLang="ja-JP" sz="1200" spc="-100" dirty="0">
                <a:ln w="3175">
                  <a:noFill/>
                </a:ln>
                <a:latin typeface="BIZ UDPゴシック" panose="020B0400000000000000" pitchFamily="50" charset="-128"/>
                <a:ea typeface="BIZ UDPゴシック" panose="020B0400000000000000" pitchFamily="50" charset="-128"/>
              </a:rPr>
              <a:t>(</a:t>
            </a:r>
            <a:r>
              <a:rPr lang="ja-JP" altLang="en-US" sz="1200" spc="-100" dirty="0">
                <a:ln w="3175">
                  <a:noFill/>
                </a:ln>
                <a:latin typeface="BIZ UDPゴシック" panose="020B0400000000000000" pitchFamily="50" charset="-128"/>
                <a:ea typeface="BIZ UDPゴシック" panose="020B0400000000000000" pitchFamily="50" charset="-128"/>
              </a:rPr>
              <a:t>月</a:t>
            </a:r>
            <a:r>
              <a:rPr lang="en-US" altLang="ja-JP" sz="1200" spc="-100" dirty="0">
                <a:ln w="3175">
                  <a:noFill/>
                </a:ln>
                <a:latin typeface="BIZ UDPゴシック" panose="020B0400000000000000" pitchFamily="50" charset="-128"/>
                <a:ea typeface="BIZ UDPゴシック" panose="020B0400000000000000" pitchFamily="50" charset="-128"/>
              </a:rPr>
              <a:t>)</a:t>
            </a:r>
            <a:endParaRPr kumimoji="1" lang="ja-JP" altLang="en-US" sz="1200" spc="-100" dirty="0">
              <a:ln w="3175">
                <a:noFill/>
              </a:ln>
              <a:latin typeface="BIZ UDPゴシック" panose="020B0400000000000000" pitchFamily="50" charset="-128"/>
              <a:ea typeface="BIZ UDPゴシック" panose="020B0400000000000000" pitchFamily="50" charset="-128"/>
            </a:endParaRPr>
          </a:p>
        </p:txBody>
      </p:sp>
      <p:graphicFrame>
        <p:nvGraphicFramePr>
          <p:cNvPr id="2" name="表 1">
            <a:extLst>
              <a:ext uri="{FF2B5EF4-FFF2-40B4-BE49-F238E27FC236}">
                <a16:creationId xmlns:a16="http://schemas.microsoft.com/office/drawing/2014/main" id="{1EB27BB2-148A-BD2A-A896-8A53866E9E9E}"/>
              </a:ext>
            </a:extLst>
          </p:cNvPr>
          <p:cNvGraphicFramePr>
            <a:graphicFrameLocks noGrp="1"/>
          </p:cNvGraphicFramePr>
          <p:nvPr>
            <p:extLst>
              <p:ext uri="{D42A27DB-BD31-4B8C-83A1-F6EECF244321}">
                <p14:modId xmlns:p14="http://schemas.microsoft.com/office/powerpoint/2010/main" val="4072336738"/>
              </p:ext>
            </p:extLst>
          </p:nvPr>
        </p:nvGraphicFramePr>
        <p:xfrm>
          <a:off x="7807349" y="2359811"/>
          <a:ext cx="4030275" cy="1371600"/>
        </p:xfrm>
        <a:graphic>
          <a:graphicData uri="http://schemas.openxmlformats.org/drawingml/2006/table">
            <a:tbl>
              <a:tblPr firstRow="1" bandRow="1">
                <a:tableStyleId>{69CF1AB2-1976-4502-BF36-3FF5EA218861}</a:tableStyleId>
              </a:tblPr>
              <a:tblGrid>
                <a:gridCol w="790275">
                  <a:extLst>
                    <a:ext uri="{9D8B030D-6E8A-4147-A177-3AD203B41FA5}">
                      <a16:colId xmlns:a16="http://schemas.microsoft.com/office/drawing/2014/main" val="1407755027"/>
                    </a:ext>
                  </a:extLst>
                </a:gridCol>
                <a:gridCol w="1080000">
                  <a:extLst>
                    <a:ext uri="{9D8B030D-6E8A-4147-A177-3AD203B41FA5}">
                      <a16:colId xmlns:a16="http://schemas.microsoft.com/office/drawing/2014/main" val="3692512921"/>
                    </a:ext>
                  </a:extLst>
                </a:gridCol>
                <a:gridCol w="1080000">
                  <a:extLst>
                    <a:ext uri="{9D8B030D-6E8A-4147-A177-3AD203B41FA5}">
                      <a16:colId xmlns:a16="http://schemas.microsoft.com/office/drawing/2014/main" val="3397268698"/>
                    </a:ext>
                  </a:extLst>
                </a:gridCol>
                <a:gridCol w="1080000">
                  <a:extLst>
                    <a:ext uri="{9D8B030D-6E8A-4147-A177-3AD203B41FA5}">
                      <a16:colId xmlns:a16="http://schemas.microsoft.com/office/drawing/2014/main" val="206334778"/>
                    </a:ext>
                  </a:extLst>
                </a:gridCol>
              </a:tblGrid>
              <a:tr h="201081">
                <a:tc rowSpan="2">
                  <a:txBody>
                    <a:bodyPr/>
                    <a:lstStyle/>
                    <a:p>
                      <a:pPr algn="ctr"/>
                      <a:r>
                        <a:rPr kumimoji="1" lang="ja-JP" altLang="en-US" sz="1100" b="1">
                          <a:solidFill>
                            <a:schemeClr val="tx1"/>
                          </a:solidFill>
                          <a:latin typeface="Meiryo UI" panose="020B0604030504040204" pitchFamily="50" charset="-128"/>
                          <a:ea typeface="Meiryo UI" panose="020B0604030504040204" pitchFamily="50" charset="-128"/>
                        </a:rPr>
                        <a:t>ケース①</a:t>
                      </a:r>
                      <a:endParaRPr kumimoji="1" lang="en-US" altLang="ja-JP" sz="1100" b="1">
                        <a:solidFill>
                          <a:schemeClr val="tx1"/>
                        </a:solidFill>
                        <a:latin typeface="Meiryo UI" panose="020B0604030504040204" pitchFamily="50" charset="-128"/>
                        <a:ea typeface="Meiryo UI" panose="020B0604030504040204" pitchFamily="50" charset="-128"/>
                      </a:endParaRPr>
                    </a:p>
                    <a:p>
                      <a:pPr algn="ctr"/>
                      <a:r>
                        <a:rPr kumimoji="1" lang="en-US" altLang="ja-JP" sz="1100" b="1">
                          <a:solidFill>
                            <a:schemeClr val="tx1"/>
                          </a:solidFill>
                          <a:latin typeface="Meiryo UI" panose="020B0604030504040204" pitchFamily="50" charset="-128"/>
                          <a:ea typeface="Meiryo UI" panose="020B0604030504040204" pitchFamily="50" charset="-128"/>
                        </a:rPr>
                        <a:t>5/1</a:t>
                      </a:r>
                      <a:r>
                        <a:rPr kumimoji="1" lang="ja-JP" altLang="en-US" sz="1100" b="1">
                          <a:solidFill>
                            <a:schemeClr val="tx1"/>
                          </a:solidFill>
                          <a:latin typeface="Meiryo UI" panose="020B0604030504040204" pitchFamily="50" charset="-128"/>
                          <a:ea typeface="Meiryo UI" panose="020B0604030504040204" pitchFamily="50" charset="-128"/>
                        </a:rPr>
                        <a:t>宿泊</a:t>
                      </a:r>
                      <a:endParaRPr kumimoji="1" lang="en-US" altLang="ja-JP" sz="1100" b="1">
                        <a:solidFill>
                          <a:schemeClr val="tx1"/>
                        </a:solidFill>
                        <a:latin typeface="Meiryo UI" panose="020B0604030504040204" pitchFamily="50" charset="-128"/>
                        <a:ea typeface="Meiryo UI" panose="020B0604030504040204" pitchFamily="50" charset="-128"/>
                      </a:endParaRPr>
                    </a:p>
                  </a:txBody>
                  <a:tcPr anchor="ctr">
                    <a:lnB w="12700" cap="flat" cmpd="sng" algn="ctr">
                      <a:solidFill>
                        <a:schemeClr val="tx1"/>
                      </a:solidFill>
                      <a:prstDash val="solid"/>
                      <a:round/>
                      <a:headEnd type="none" w="med" len="med"/>
                      <a:tailEnd type="none" w="med" len="med"/>
                    </a:lnB>
                    <a:solidFill>
                      <a:srgbClr val="FAFAE6"/>
                    </a:solidFill>
                  </a:tcPr>
                </a:tc>
                <a:tc>
                  <a:txBody>
                    <a:bodyPr/>
                    <a:lstStyle/>
                    <a:p>
                      <a:pPr algn="ctr"/>
                      <a:r>
                        <a:rPr kumimoji="1" lang="en-US" altLang="ja-JP" sz="1100" b="1">
                          <a:latin typeface="Meiryo UI" panose="020B0604030504040204" pitchFamily="50" charset="-128"/>
                          <a:ea typeface="Meiryo UI" panose="020B0604030504040204" pitchFamily="50" charset="-128"/>
                        </a:rPr>
                        <a:t>5/1</a:t>
                      </a:r>
                    </a:p>
                    <a:p>
                      <a:pPr algn="ctr"/>
                      <a:r>
                        <a:rPr kumimoji="1" lang="en-US" altLang="ja-JP" sz="1100" b="1">
                          <a:latin typeface="Meiryo UI" panose="020B0604030504040204" pitchFamily="50" charset="-128"/>
                          <a:ea typeface="Meiryo UI" panose="020B0604030504040204" pitchFamily="50" charset="-128"/>
                        </a:rPr>
                        <a:t>【</a:t>
                      </a:r>
                      <a:r>
                        <a:rPr kumimoji="1" lang="ja-JP" altLang="en-US" sz="1100" b="1">
                          <a:latin typeface="Meiryo UI" panose="020B0604030504040204" pitchFamily="50" charset="-128"/>
                          <a:ea typeface="Meiryo UI" panose="020B0604030504040204" pitchFamily="50" charset="-128"/>
                        </a:rPr>
                        <a:t>バス代助成</a:t>
                      </a:r>
                      <a:r>
                        <a:rPr kumimoji="1" lang="en-US" altLang="ja-JP" sz="1100" b="1">
                          <a:latin typeface="Meiryo UI" panose="020B0604030504040204" pitchFamily="50" charset="-128"/>
                          <a:ea typeface="Meiryo UI" panose="020B0604030504040204" pitchFamily="50" charset="-128"/>
                        </a:rPr>
                        <a:t>】</a:t>
                      </a:r>
                      <a:endParaRPr kumimoji="1" lang="ja-JP" altLang="en-US" sz="1100" b="1">
                        <a:latin typeface="Meiryo UI" panose="020B0604030504040204" pitchFamily="50" charset="-128"/>
                        <a:ea typeface="Meiryo UI" panose="020B0604030504040204" pitchFamily="50" charset="-128"/>
                      </a:endParaRPr>
                    </a:p>
                  </a:txBody>
                  <a:tcPr anchor="ctr">
                    <a:solidFill>
                      <a:srgbClr val="FAFAE6"/>
                    </a:solidFill>
                  </a:tcPr>
                </a:tc>
                <a:tc>
                  <a:txBody>
                    <a:bodyPr/>
                    <a:lstStyle/>
                    <a:p>
                      <a:pPr algn="ctr"/>
                      <a:r>
                        <a:rPr kumimoji="1" lang="en-US" altLang="ja-JP" sz="1100" b="1">
                          <a:latin typeface="Meiryo UI" panose="020B0604030504040204" pitchFamily="50" charset="-128"/>
                          <a:ea typeface="Meiryo UI" panose="020B0604030504040204" pitchFamily="50" charset="-128"/>
                        </a:rPr>
                        <a:t>5/1</a:t>
                      </a:r>
                    </a:p>
                    <a:p>
                      <a:pPr algn="ctr"/>
                      <a:r>
                        <a:rPr kumimoji="1" lang="en-US" altLang="ja-JP" sz="1100" b="1">
                          <a:latin typeface="Meiryo UI" panose="020B0604030504040204" pitchFamily="50" charset="-128"/>
                          <a:ea typeface="Meiryo UI" panose="020B0604030504040204" pitchFamily="50" charset="-128"/>
                        </a:rPr>
                        <a:t>【</a:t>
                      </a:r>
                      <a:r>
                        <a:rPr kumimoji="1" lang="ja-JP" altLang="en-US" sz="1100" b="1">
                          <a:latin typeface="Meiryo UI" panose="020B0604030504040204" pitchFamily="50" charset="-128"/>
                          <a:ea typeface="Meiryo UI" panose="020B0604030504040204" pitchFamily="50" charset="-128"/>
                        </a:rPr>
                        <a:t>宿泊加算</a:t>
                      </a:r>
                      <a:r>
                        <a:rPr kumimoji="1" lang="en-US" altLang="ja-JP" sz="1100" b="1">
                          <a:latin typeface="Meiryo UI" panose="020B0604030504040204" pitchFamily="50" charset="-128"/>
                          <a:ea typeface="Meiryo UI" panose="020B0604030504040204" pitchFamily="50" charset="-128"/>
                        </a:rPr>
                        <a:t>】</a:t>
                      </a:r>
                      <a:endParaRPr kumimoji="1" lang="ja-JP" altLang="en-US" sz="1100" b="1">
                        <a:latin typeface="Meiryo UI" panose="020B0604030504040204" pitchFamily="50" charset="-128"/>
                        <a:ea typeface="Meiryo UI" panose="020B0604030504040204" pitchFamily="50" charset="-128"/>
                      </a:endParaRPr>
                    </a:p>
                  </a:txBody>
                  <a:tcPr anchor="ctr">
                    <a:solidFill>
                      <a:srgbClr val="FAFAE6"/>
                    </a:solidFill>
                  </a:tcPr>
                </a:tc>
                <a:tc>
                  <a:txBody>
                    <a:bodyPr/>
                    <a:lstStyle/>
                    <a:p>
                      <a:pPr algn="ctr"/>
                      <a:r>
                        <a:rPr kumimoji="1" lang="en-US" altLang="ja-JP" sz="1100" b="1">
                          <a:latin typeface="Meiryo UI" panose="020B0604030504040204" pitchFamily="50" charset="-128"/>
                          <a:ea typeface="Meiryo UI" panose="020B0604030504040204" pitchFamily="50" charset="-128"/>
                        </a:rPr>
                        <a:t>5/2</a:t>
                      </a:r>
                    </a:p>
                    <a:p>
                      <a:pPr algn="ctr"/>
                      <a:r>
                        <a:rPr kumimoji="1" lang="en-US" altLang="ja-JP" sz="1100" b="1">
                          <a:latin typeface="Meiryo UI" panose="020B0604030504040204" pitchFamily="50" charset="-128"/>
                          <a:ea typeface="Meiryo UI" panose="020B0604030504040204" pitchFamily="50" charset="-128"/>
                        </a:rPr>
                        <a:t>【</a:t>
                      </a:r>
                      <a:r>
                        <a:rPr kumimoji="1" lang="ja-JP" altLang="en-US" sz="1100" b="1">
                          <a:latin typeface="Meiryo UI" panose="020B0604030504040204" pitchFamily="50" charset="-128"/>
                          <a:ea typeface="Meiryo UI" panose="020B0604030504040204" pitchFamily="50" charset="-128"/>
                        </a:rPr>
                        <a:t>バス代助成</a:t>
                      </a:r>
                      <a:r>
                        <a:rPr kumimoji="1" lang="en-US" altLang="ja-JP" sz="1100" b="1">
                          <a:latin typeface="Meiryo UI" panose="020B0604030504040204" pitchFamily="50" charset="-128"/>
                          <a:ea typeface="Meiryo UI" panose="020B0604030504040204" pitchFamily="50" charset="-128"/>
                        </a:rPr>
                        <a:t>】</a:t>
                      </a:r>
                      <a:endParaRPr kumimoji="1" lang="ja-JP" altLang="en-US" sz="1100" b="1">
                        <a:latin typeface="Meiryo UI" panose="020B0604030504040204" pitchFamily="50" charset="-128"/>
                        <a:ea typeface="Meiryo UI" panose="020B0604030504040204" pitchFamily="50" charset="-128"/>
                      </a:endParaRPr>
                    </a:p>
                  </a:txBody>
                  <a:tcPr anchor="ctr">
                    <a:solidFill>
                      <a:srgbClr val="FAFAE6"/>
                    </a:solidFill>
                  </a:tcPr>
                </a:tc>
                <a:extLst>
                  <a:ext uri="{0D108BD9-81ED-4DB2-BD59-A6C34878D82A}">
                    <a16:rowId xmlns:a16="http://schemas.microsoft.com/office/drawing/2014/main" val="2601353873"/>
                  </a:ext>
                </a:extLst>
              </a:tr>
              <a:tr h="122085">
                <a:tc vMerge="1">
                  <a:txBody>
                    <a:bodyPr/>
                    <a:lstStyle/>
                    <a:p>
                      <a:pPr algn="ctr"/>
                      <a:endParaRPr kumimoji="1" lang="ja-JP" altLang="en-US" sz="1200" b="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100" b="1">
                          <a:solidFill>
                            <a:srgbClr val="FF0000"/>
                          </a:solidFill>
                          <a:latin typeface="Meiryo UI" panose="020B0604030504040204" pitchFamily="50" charset="-128"/>
                          <a:ea typeface="Meiryo UI" panose="020B0604030504040204" pitchFamily="50" charset="-128"/>
                        </a:rPr>
                        <a:t>〇対象</a:t>
                      </a: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1">
                          <a:solidFill>
                            <a:srgbClr val="FF0000"/>
                          </a:solidFill>
                          <a:latin typeface="Meiryo UI" panose="020B0604030504040204" pitchFamily="50" charset="-128"/>
                          <a:ea typeface="Meiryo UI" panose="020B0604030504040204" pitchFamily="50" charset="-128"/>
                        </a:rPr>
                        <a:t>〇対象</a:t>
                      </a: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1">
                          <a:solidFill>
                            <a:srgbClr val="227FC4"/>
                          </a:solidFill>
                          <a:latin typeface="Meiryo UI" panose="020B0604030504040204" pitchFamily="50" charset="-128"/>
                          <a:ea typeface="Meiryo UI" panose="020B0604030504040204" pitchFamily="50" charset="-128"/>
                        </a:rPr>
                        <a:t>✕対象外</a:t>
                      </a:r>
                    </a:p>
                  </a:txBody>
                  <a:tcPr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84082514"/>
                  </a:ext>
                </a:extLst>
              </a:tr>
              <a:tr h="201081">
                <a:tc rowSpan="2">
                  <a:txBody>
                    <a:bodyPr/>
                    <a:lstStyle/>
                    <a:p>
                      <a:pPr algn="ctr"/>
                      <a:r>
                        <a:rPr kumimoji="1" lang="ja-JP" altLang="en-US" sz="1100" b="1">
                          <a:solidFill>
                            <a:schemeClr val="tx1"/>
                          </a:solidFill>
                          <a:latin typeface="Meiryo UI" panose="020B0604030504040204" pitchFamily="50" charset="-128"/>
                          <a:ea typeface="Meiryo UI" panose="020B0604030504040204" pitchFamily="50" charset="-128"/>
                        </a:rPr>
                        <a:t>ケース②</a:t>
                      </a:r>
                      <a:endParaRPr kumimoji="1" lang="en-US" altLang="ja-JP" sz="1100" b="1">
                        <a:solidFill>
                          <a:schemeClr val="tx1"/>
                        </a:solidFill>
                        <a:latin typeface="Meiryo UI" panose="020B0604030504040204" pitchFamily="50" charset="-128"/>
                        <a:ea typeface="Meiryo UI" panose="020B0604030504040204" pitchFamily="50" charset="-128"/>
                      </a:endParaRPr>
                    </a:p>
                    <a:p>
                      <a:pPr algn="ctr"/>
                      <a:r>
                        <a:rPr kumimoji="1" lang="en-US" altLang="ja-JP" sz="1100" b="1">
                          <a:solidFill>
                            <a:schemeClr val="tx1"/>
                          </a:solidFill>
                          <a:latin typeface="Meiryo UI" panose="020B0604030504040204" pitchFamily="50" charset="-128"/>
                          <a:ea typeface="Meiryo UI" panose="020B0604030504040204" pitchFamily="50" charset="-128"/>
                        </a:rPr>
                        <a:t>5/6</a:t>
                      </a:r>
                      <a:r>
                        <a:rPr kumimoji="1" lang="ja-JP" altLang="en-US" sz="1100" b="1">
                          <a:solidFill>
                            <a:schemeClr val="tx1"/>
                          </a:solidFill>
                          <a:latin typeface="Meiryo UI" panose="020B0604030504040204" pitchFamily="50" charset="-128"/>
                          <a:ea typeface="Meiryo UI" panose="020B0604030504040204" pitchFamily="50" charset="-128"/>
                        </a:rPr>
                        <a:t>宿泊</a:t>
                      </a:r>
                      <a:endParaRPr kumimoji="1" lang="en-US" altLang="ja-JP" sz="1100" b="1">
                        <a:solidFill>
                          <a:schemeClr val="tx1"/>
                        </a:solidFill>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solid"/>
                      <a:round/>
                      <a:headEnd type="none" w="med" len="med"/>
                      <a:tailEnd type="none" w="med" len="med"/>
                    </a:lnT>
                    <a:solidFill>
                      <a:srgbClr val="FAFAE6"/>
                    </a:solidFill>
                  </a:tcPr>
                </a:tc>
                <a:tc>
                  <a:txBody>
                    <a:bodyPr/>
                    <a:lstStyle/>
                    <a:p>
                      <a:pPr algn="ctr"/>
                      <a:r>
                        <a:rPr kumimoji="1" lang="en-US" altLang="ja-JP" sz="1100" b="1">
                          <a:latin typeface="Meiryo UI" panose="020B0604030504040204" pitchFamily="50" charset="-128"/>
                          <a:ea typeface="Meiryo UI" panose="020B0604030504040204" pitchFamily="50" charset="-128"/>
                        </a:rPr>
                        <a:t>5/6</a:t>
                      </a:r>
                    </a:p>
                    <a:p>
                      <a:pPr algn="ctr"/>
                      <a:r>
                        <a:rPr kumimoji="1" lang="en-US" altLang="ja-JP" sz="1100" b="1">
                          <a:latin typeface="Meiryo UI" panose="020B0604030504040204" pitchFamily="50" charset="-128"/>
                          <a:ea typeface="Meiryo UI" panose="020B0604030504040204" pitchFamily="50" charset="-128"/>
                        </a:rPr>
                        <a:t>【</a:t>
                      </a:r>
                      <a:r>
                        <a:rPr kumimoji="1" lang="ja-JP" altLang="en-US" sz="1100" b="1">
                          <a:latin typeface="Meiryo UI" panose="020B0604030504040204" pitchFamily="50" charset="-128"/>
                          <a:ea typeface="Meiryo UI" panose="020B0604030504040204" pitchFamily="50" charset="-128"/>
                        </a:rPr>
                        <a:t>バス代助成</a:t>
                      </a:r>
                      <a:r>
                        <a:rPr kumimoji="1" lang="en-US" altLang="ja-JP" sz="1100" b="1">
                          <a:latin typeface="Meiryo UI" panose="020B0604030504040204" pitchFamily="50" charset="-128"/>
                          <a:ea typeface="Meiryo UI" panose="020B0604030504040204" pitchFamily="50" charset="-128"/>
                        </a:rPr>
                        <a:t>】</a:t>
                      </a:r>
                      <a:endParaRPr kumimoji="1" lang="ja-JP" altLang="en-US" sz="1100" b="1">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solid"/>
                      <a:round/>
                      <a:headEnd type="none" w="med" len="med"/>
                      <a:tailEnd type="none" w="med" len="med"/>
                    </a:lnT>
                    <a:solidFill>
                      <a:srgbClr val="FAFAE6"/>
                    </a:solidFill>
                  </a:tcPr>
                </a:tc>
                <a:tc>
                  <a:txBody>
                    <a:bodyPr/>
                    <a:lstStyle/>
                    <a:p>
                      <a:pPr algn="ctr"/>
                      <a:r>
                        <a:rPr kumimoji="1" lang="en-US" altLang="ja-JP" sz="1100" b="1">
                          <a:latin typeface="Meiryo UI" panose="020B0604030504040204" pitchFamily="50" charset="-128"/>
                          <a:ea typeface="Meiryo UI" panose="020B0604030504040204" pitchFamily="50" charset="-128"/>
                        </a:rPr>
                        <a:t>5/6</a:t>
                      </a:r>
                    </a:p>
                    <a:p>
                      <a:pPr algn="ctr"/>
                      <a:r>
                        <a:rPr kumimoji="1" lang="en-US" altLang="ja-JP" sz="1100" b="1">
                          <a:latin typeface="Meiryo UI" panose="020B0604030504040204" pitchFamily="50" charset="-128"/>
                          <a:ea typeface="Meiryo UI" panose="020B0604030504040204" pitchFamily="50" charset="-128"/>
                        </a:rPr>
                        <a:t>【</a:t>
                      </a:r>
                      <a:r>
                        <a:rPr kumimoji="1" lang="ja-JP" altLang="en-US" sz="1100" b="1">
                          <a:latin typeface="Meiryo UI" panose="020B0604030504040204" pitchFamily="50" charset="-128"/>
                          <a:ea typeface="Meiryo UI" panose="020B0604030504040204" pitchFamily="50" charset="-128"/>
                        </a:rPr>
                        <a:t>宿泊加算</a:t>
                      </a:r>
                      <a:r>
                        <a:rPr kumimoji="1" lang="en-US" altLang="ja-JP" sz="1100" b="1">
                          <a:latin typeface="Meiryo UI" panose="020B0604030504040204" pitchFamily="50" charset="-128"/>
                          <a:ea typeface="Meiryo UI" panose="020B0604030504040204" pitchFamily="50" charset="-128"/>
                        </a:rPr>
                        <a:t>】</a:t>
                      </a:r>
                      <a:endParaRPr kumimoji="1" lang="ja-JP" altLang="en-US" sz="1100" b="1">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solid"/>
                      <a:round/>
                      <a:headEnd type="none" w="med" len="med"/>
                      <a:tailEnd type="none" w="med" len="med"/>
                    </a:lnT>
                    <a:solidFill>
                      <a:srgbClr val="FAFAE6"/>
                    </a:solidFill>
                  </a:tcPr>
                </a:tc>
                <a:tc>
                  <a:txBody>
                    <a:bodyPr/>
                    <a:lstStyle/>
                    <a:p>
                      <a:pPr algn="ctr"/>
                      <a:r>
                        <a:rPr kumimoji="1" lang="en-US" altLang="ja-JP" sz="1100" b="1">
                          <a:latin typeface="Meiryo UI" panose="020B0604030504040204" pitchFamily="50" charset="-128"/>
                          <a:ea typeface="Meiryo UI" panose="020B0604030504040204" pitchFamily="50" charset="-128"/>
                        </a:rPr>
                        <a:t>5/7</a:t>
                      </a:r>
                    </a:p>
                    <a:p>
                      <a:pPr algn="ctr"/>
                      <a:r>
                        <a:rPr kumimoji="1" lang="en-US" altLang="ja-JP" sz="1100" b="1">
                          <a:latin typeface="Meiryo UI" panose="020B0604030504040204" pitchFamily="50" charset="-128"/>
                          <a:ea typeface="Meiryo UI" panose="020B0604030504040204" pitchFamily="50" charset="-128"/>
                        </a:rPr>
                        <a:t>【</a:t>
                      </a:r>
                      <a:r>
                        <a:rPr kumimoji="1" lang="ja-JP" altLang="en-US" sz="1100" b="1">
                          <a:latin typeface="Meiryo UI" panose="020B0604030504040204" pitchFamily="50" charset="-128"/>
                          <a:ea typeface="Meiryo UI" panose="020B0604030504040204" pitchFamily="50" charset="-128"/>
                        </a:rPr>
                        <a:t>バス代助成</a:t>
                      </a:r>
                      <a:r>
                        <a:rPr kumimoji="1" lang="en-US" altLang="ja-JP" sz="1100" b="1">
                          <a:latin typeface="Meiryo UI" panose="020B0604030504040204" pitchFamily="50" charset="-128"/>
                          <a:ea typeface="Meiryo UI" panose="020B0604030504040204" pitchFamily="50" charset="-128"/>
                        </a:rPr>
                        <a:t>】</a:t>
                      </a:r>
                      <a:endParaRPr kumimoji="1" lang="ja-JP" altLang="en-US" sz="1100" b="1">
                        <a:latin typeface="Meiryo UI" panose="020B0604030504040204" pitchFamily="50" charset="-128"/>
                        <a:ea typeface="Meiryo UI" panose="020B0604030504040204" pitchFamily="50" charset="-128"/>
                      </a:endParaRPr>
                    </a:p>
                  </a:txBody>
                  <a:tcPr anchor="ctr">
                    <a:lnT w="12700" cap="flat" cmpd="sng" algn="ctr">
                      <a:solidFill>
                        <a:schemeClr val="tx1"/>
                      </a:solidFill>
                      <a:prstDash val="solid"/>
                      <a:round/>
                      <a:headEnd type="none" w="med" len="med"/>
                      <a:tailEnd type="none" w="med" len="med"/>
                    </a:lnT>
                    <a:solidFill>
                      <a:srgbClr val="FAFAE6"/>
                    </a:solidFill>
                  </a:tcPr>
                </a:tc>
                <a:extLst>
                  <a:ext uri="{0D108BD9-81ED-4DB2-BD59-A6C34878D82A}">
                    <a16:rowId xmlns:a16="http://schemas.microsoft.com/office/drawing/2014/main" val="4258569791"/>
                  </a:ext>
                </a:extLst>
              </a:tr>
              <a:tr h="122085">
                <a:tc vMerge="1">
                  <a:txBody>
                    <a:bodyPr/>
                    <a:lstStyle/>
                    <a:p>
                      <a:pPr algn="ctr"/>
                      <a:endParaRPr kumimoji="1" lang="ja-JP" altLang="en-US" sz="1200" b="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100" b="1">
                          <a:solidFill>
                            <a:srgbClr val="227FC4"/>
                          </a:solidFill>
                          <a:latin typeface="Meiryo UI" panose="020B0604030504040204" pitchFamily="50" charset="-128"/>
                          <a:ea typeface="Meiryo UI" panose="020B0604030504040204" pitchFamily="50" charset="-128"/>
                        </a:rPr>
                        <a:t>✕対象外</a:t>
                      </a:r>
                    </a:p>
                  </a:txBody>
                  <a:tcPr anchor="ctr">
                    <a:solidFill>
                      <a:schemeClr val="bg1"/>
                    </a:solidFill>
                  </a:tcPr>
                </a:tc>
                <a:tc>
                  <a:txBody>
                    <a:bodyPr/>
                    <a:lstStyle/>
                    <a:p>
                      <a:pPr algn="ctr"/>
                      <a:r>
                        <a:rPr kumimoji="1" lang="ja-JP" altLang="en-US" sz="1100" b="1">
                          <a:solidFill>
                            <a:srgbClr val="227FC4"/>
                          </a:solidFill>
                          <a:latin typeface="Meiryo UI" panose="020B0604030504040204" pitchFamily="50" charset="-128"/>
                          <a:ea typeface="Meiryo UI" panose="020B0604030504040204" pitchFamily="50" charset="-128"/>
                        </a:rPr>
                        <a:t>✕対象外</a:t>
                      </a:r>
                    </a:p>
                  </a:txBody>
                  <a:tcPr anchor="ctr">
                    <a:solidFill>
                      <a:schemeClr val="bg1"/>
                    </a:solidFill>
                  </a:tcPr>
                </a:tc>
                <a:tc>
                  <a:txBody>
                    <a:bodyPr/>
                    <a:lstStyle/>
                    <a:p>
                      <a:pPr algn="ctr"/>
                      <a:r>
                        <a:rPr kumimoji="1" lang="ja-JP" altLang="en-US" sz="1100" b="1">
                          <a:solidFill>
                            <a:srgbClr val="FF0000"/>
                          </a:solidFill>
                          <a:latin typeface="Meiryo UI" panose="020B0604030504040204" pitchFamily="50" charset="-128"/>
                          <a:ea typeface="Meiryo UI" panose="020B0604030504040204" pitchFamily="50" charset="-128"/>
                        </a:rPr>
                        <a:t>〇対象</a:t>
                      </a:r>
                    </a:p>
                  </a:txBody>
                  <a:tcPr anchor="ctr">
                    <a:solidFill>
                      <a:schemeClr val="bg1"/>
                    </a:solidFill>
                  </a:tcPr>
                </a:tc>
                <a:extLst>
                  <a:ext uri="{0D108BD9-81ED-4DB2-BD59-A6C34878D82A}">
                    <a16:rowId xmlns:a16="http://schemas.microsoft.com/office/drawing/2014/main" val="2541549654"/>
                  </a:ext>
                </a:extLst>
              </a:tr>
            </a:tbl>
          </a:graphicData>
        </a:graphic>
      </p:graphicFrame>
      <p:sp>
        <p:nvSpPr>
          <p:cNvPr id="3" name="テキスト ボックス 2">
            <a:extLst>
              <a:ext uri="{FF2B5EF4-FFF2-40B4-BE49-F238E27FC236}">
                <a16:creationId xmlns:a16="http://schemas.microsoft.com/office/drawing/2014/main" id="{719C46E7-472E-7559-FB8E-147964D9AD9D}"/>
              </a:ext>
            </a:extLst>
          </p:cNvPr>
          <p:cNvSpPr txBox="1"/>
          <p:nvPr/>
        </p:nvSpPr>
        <p:spPr>
          <a:xfrm>
            <a:off x="7782593" y="2127892"/>
            <a:ext cx="1443024" cy="261610"/>
          </a:xfrm>
          <a:prstGeom prst="rect">
            <a:avLst/>
          </a:prstGeom>
          <a:noFill/>
        </p:spPr>
        <p:txBody>
          <a:bodyPr wrap="none" rtlCol="0">
            <a:spAutoFit/>
          </a:bodyPr>
          <a:lstStyle/>
          <a:p>
            <a:r>
              <a:rPr kumimoji="1" lang="ja-JP" altLang="en-US" sz="1100">
                <a:solidFill>
                  <a:srgbClr val="C00000"/>
                </a:solidFill>
                <a:latin typeface="BIZ UDPゴシック" panose="020B0400000000000000" pitchFamily="50" charset="-128"/>
                <a:ea typeface="BIZ UDPゴシック" panose="020B0400000000000000" pitchFamily="50" charset="-128"/>
              </a:rPr>
              <a:t>＜バス利用日基準＞</a:t>
            </a:r>
          </a:p>
        </p:txBody>
      </p:sp>
      <p:sp>
        <p:nvSpPr>
          <p:cNvPr id="4" name="テキスト ボックス 3">
            <a:extLst>
              <a:ext uri="{FF2B5EF4-FFF2-40B4-BE49-F238E27FC236}">
                <a16:creationId xmlns:a16="http://schemas.microsoft.com/office/drawing/2014/main" id="{66C8961E-EAAA-C23D-1385-A3BCA8F96F3C}"/>
              </a:ext>
            </a:extLst>
          </p:cNvPr>
          <p:cNvSpPr txBox="1"/>
          <p:nvPr/>
        </p:nvSpPr>
        <p:spPr>
          <a:xfrm>
            <a:off x="7807349" y="3781486"/>
            <a:ext cx="5133136" cy="707886"/>
          </a:xfrm>
          <a:prstGeom prst="rect">
            <a:avLst/>
          </a:prstGeom>
          <a:noFill/>
          <a:ln w="9525">
            <a:solidFill>
              <a:schemeClr val="tx1"/>
            </a:solidFill>
            <a:prstDash val="dash"/>
          </a:ln>
        </p:spPr>
        <p:txBody>
          <a:bodyPr wrap="none" rtlCol="0">
            <a:spAutoFit/>
          </a:bodyPr>
          <a:lstStyle/>
          <a:p>
            <a:r>
              <a:rPr kumimoji="1" lang="en-US" altLang="ja-JP">
                <a:latin typeface="Meiryo UI" panose="020B0604030504040204" pitchFamily="50" charset="-128"/>
                <a:ea typeface="Meiryo UI" panose="020B0604030504040204" pitchFamily="50" charset="-128"/>
              </a:rPr>
              <a:t>5/1</a:t>
            </a:r>
            <a:r>
              <a:rPr kumimoji="1" lang="ja-JP" altLang="en-US">
                <a:latin typeface="Meiryo UI" panose="020B0604030504040204" pitchFamily="50" charset="-128"/>
                <a:ea typeface="Meiryo UI" panose="020B0604030504040204" pitchFamily="50" charset="-128"/>
              </a:rPr>
              <a:t>宿泊、</a:t>
            </a:r>
            <a:r>
              <a:rPr kumimoji="1" lang="en-US" altLang="ja-JP">
                <a:latin typeface="Meiryo UI" panose="020B0604030504040204" pitchFamily="50" charset="-128"/>
                <a:ea typeface="Meiryo UI" panose="020B0604030504040204" pitchFamily="50" charset="-128"/>
              </a:rPr>
              <a:t>5/6</a:t>
            </a:r>
            <a:r>
              <a:rPr kumimoji="1" lang="ja-JP" altLang="en-US">
                <a:latin typeface="Meiryo UI" panose="020B0604030504040204" pitchFamily="50" charset="-128"/>
                <a:ea typeface="Meiryo UI" panose="020B0604030504040204" pitchFamily="50" charset="-128"/>
              </a:rPr>
              <a:t>の宿泊需要が多くない為、助成対象としてはどうか？</a:t>
            </a:r>
            <a:endParaRPr kumimoji="1" lang="en-US" altLang="ja-JP">
              <a:latin typeface="Meiryo UI" panose="020B0604030504040204" pitchFamily="50" charset="-128"/>
              <a:ea typeface="Meiryo UI" panose="020B0604030504040204" pitchFamily="50" charset="-128"/>
            </a:endParaRPr>
          </a:p>
          <a:p>
            <a:r>
              <a:rPr kumimoji="1" lang="en-US" altLang="ja-JP">
                <a:latin typeface="Meiryo UI" panose="020B0604030504040204" pitchFamily="50" charset="-128"/>
                <a:ea typeface="Meiryo UI" panose="020B0604030504040204" pitchFamily="50" charset="-128"/>
              </a:rPr>
              <a:t>5/1</a:t>
            </a:r>
            <a:r>
              <a:rPr kumimoji="1" lang="ja-JP" altLang="en-US">
                <a:latin typeface="Meiryo UI" panose="020B0604030504040204" pitchFamily="50" charset="-128"/>
                <a:ea typeface="Meiryo UI" panose="020B0604030504040204" pitchFamily="50" charset="-128"/>
              </a:rPr>
              <a:t>宿泊、</a:t>
            </a:r>
            <a:r>
              <a:rPr kumimoji="1" lang="en-US" altLang="ja-JP">
                <a:latin typeface="Meiryo UI" panose="020B0604030504040204" pitchFamily="50" charset="-128"/>
                <a:ea typeface="Meiryo UI" panose="020B0604030504040204" pitchFamily="50" charset="-128"/>
              </a:rPr>
              <a:t>5/6</a:t>
            </a:r>
            <a:r>
              <a:rPr kumimoji="1" lang="ja-JP" altLang="en-US">
                <a:latin typeface="Meiryo UI" panose="020B0604030504040204" pitchFamily="50" charset="-128"/>
                <a:ea typeface="Meiryo UI" panose="020B0604030504040204" pitchFamily="50" charset="-128"/>
              </a:rPr>
              <a:t>宿泊の</a:t>
            </a:r>
            <a:r>
              <a:rPr kumimoji="1" lang="en-US" altLang="ja-JP">
                <a:latin typeface="Meiryo UI" panose="020B0604030504040204" pitchFamily="50" charset="-128"/>
                <a:ea typeface="Meiryo UI" panose="020B0604030504040204" pitchFamily="50" charset="-128"/>
              </a:rPr>
              <a:t>1</a:t>
            </a:r>
            <a:r>
              <a:rPr kumimoji="1" lang="ja-JP" altLang="en-US">
                <a:latin typeface="Meiryo UI" panose="020B0604030504040204" pitchFamily="50" charset="-128"/>
                <a:ea typeface="Meiryo UI" panose="020B0604030504040204" pitchFamily="50" charset="-128"/>
              </a:rPr>
              <a:t>泊</a:t>
            </a:r>
            <a:r>
              <a:rPr kumimoji="1" lang="en-US" altLang="ja-JP">
                <a:latin typeface="Meiryo UI" panose="020B0604030504040204" pitchFamily="50" charset="-128"/>
                <a:ea typeface="Meiryo UI" panose="020B0604030504040204" pitchFamily="50" charset="-128"/>
              </a:rPr>
              <a:t>2</a:t>
            </a:r>
            <a:r>
              <a:rPr kumimoji="1" lang="ja-JP" altLang="en-US">
                <a:latin typeface="Meiryo UI" panose="020B0604030504040204" pitchFamily="50" charset="-128"/>
                <a:ea typeface="Meiryo UI" panose="020B0604030504040204" pitchFamily="50" charset="-128"/>
              </a:rPr>
              <a:t>日のツアーを対象とする場合の整理</a:t>
            </a:r>
          </a:p>
          <a:p>
            <a:r>
              <a:rPr kumimoji="1" lang="ja-JP" altLang="en-US">
                <a:latin typeface="Meiryo UI" panose="020B0604030504040204" pitchFamily="50" charset="-128"/>
                <a:ea typeface="Meiryo UI" panose="020B0604030504040204" pitchFamily="50" charset="-128"/>
              </a:rPr>
              <a:t>（案）</a:t>
            </a:r>
            <a:r>
              <a:rPr kumimoji="1" lang="en-US" altLang="ja-JP">
                <a:latin typeface="Meiryo UI" panose="020B0604030504040204" pitchFamily="50" charset="-128"/>
                <a:ea typeface="Meiryo UI" panose="020B0604030504040204" pitchFamily="50" charset="-128"/>
              </a:rPr>
              <a:t>GW</a:t>
            </a:r>
            <a:r>
              <a:rPr kumimoji="1" lang="ja-JP" altLang="en-US">
                <a:latin typeface="Meiryo UI" panose="020B0604030504040204" pitchFamily="50" charset="-128"/>
                <a:ea typeface="Meiryo UI" panose="020B0604030504040204" pitchFamily="50" charset="-128"/>
              </a:rPr>
              <a:t>を</a:t>
            </a:r>
            <a:r>
              <a:rPr kumimoji="1" lang="en-US" altLang="ja-JP">
                <a:latin typeface="Meiryo UI" panose="020B0604030504040204" pitchFamily="50" charset="-128"/>
                <a:ea typeface="Meiryo UI" panose="020B0604030504040204" pitchFamily="50" charset="-128"/>
              </a:rPr>
              <a:t>5/2</a:t>
            </a:r>
            <a:r>
              <a:rPr kumimoji="1" lang="ja-JP" altLang="en-US">
                <a:latin typeface="Meiryo UI" panose="020B0604030504040204" pitchFamily="50" charset="-128"/>
                <a:ea typeface="Meiryo UI" panose="020B0604030504040204" pitchFamily="50" charset="-128"/>
              </a:rPr>
              <a:t>～</a:t>
            </a:r>
            <a:r>
              <a:rPr kumimoji="1" lang="en-US" altLang="ja-JP">
                <a:latin typeface="Meiryo UI" panose="020B0604030504040204" pitchFamily="50" charset="-128"/>
                <a:ea typeface="Meiryo UI" panose="020B0604030504040204" pitchFamily="50" charset="-128"/>
              </a:rPr>
              <a:t>5/5</a:t>
            </a:r>
            <a:r>
              <a:rPr kumimoji="1" lang="ja-JP" altLang="en-US">
                <a:latin typeface="Meiryo UI" panose="020B0604030504040204" pitchFamily="50" charset="-128"/>
                <a:ea typeface="Meiryo UI" panose="020B0604030504040204" pitchFamily="50" charset="-128"/>
              </a:rPr>
              <a:t>として、宿泊日基準で整理する</a:t>
            </a:r>
          </a:p>
          <a:p>
            <a:r>
              <a:rPr kumimoji="1" lang="ja-JP" altLang="en-US">
                <a:latin typeface="Meiryo UI" panose="020B0604030504040204" pitchFamily="50" charset="-128"/>
                <a:ea typeface="Meiryo UI" panose="020B0604030504040204" pitchFamily="50" charset="-128"/>
              </a:rPr>
              <a:t>　　　　⇒</a:t>
            </a:r>
            <a:r>
              <a:rPr kumimoji="1" lang="en-US" altLang="ja-JP">
                <a:latin typeface="Meiryo UI" panose="020B0604030504040204" pitchFamily="50" charset="-128"/>
                <a:ea typeface="Meiryo UI" panose="020B0604030504040204" pitchFamily="50" charset="-128"/>
              </a:rPr>
              <a:t>5/6</a:t>
            </a:r>
            <a:r>
              <a:rPr kumimoji="1" lang="ja-JP" altLang="en-US">
                <a:latin typeface="Meiryo UI" panose="020B0604030504040204" pitchFamily="50" charset="-128"/>
                <a:ea typeface="Meiryo UI" panose="020B0604030504040204" pitchFamily="50" charset="-128"/>
              </a:rPr>
              <a:t>の日帰り旅行のバス代も対象となる。</a:t>
            </a:r>
            <a:r>
              <a:rPr kumimoji="1" lang="en-US" altLang="ja-JP">
                <a:latin typeface="Meiryo UI" panose="020B0604030504040204" pitchFamily="50" charset="-128"/>
                <a:ea typeface="Meiryo UI" panose="020B0604030504040204" pitchFamily="50" charset="-128"/>
              </a:rPr>
              <a:t>7/31</a:t>
            </a:r>
            <a:r>
              <a:rPr kumimoji="1" lang="ja-JP" altLang="en-US">
                <a:latin typeface="Meiryo UI" panose="020B0604030504040204" pitchFamily="50" charset="-128"/>
                <a:ea typeface="Meiryo UI" panose="020B0604030504040204" pitchFamily="50" charset="-128"/>
              </a:rPr>
              <a:t>宿泊の場合に</a:t>
            </a:r>
            <a:r>
              <a:rPr kumimoji="1" lang="en-US" altLang="ja-JP">
                <a:latin typeface="Meiryo UI" panose="020B0604030504040204" pitchFamily="50" charset="-128"/>
                <a:ea typeface="Meiryo UI" panose="020B0604030504040204" pitchFamily="50" charset="-128"/>
              </a:rPr>
              <a:t>8/1</a:t>
            </a:r>
            <a:r>
              <a:rPr kumimoji="1" lang="ja-JP" altLang="en-US">
                <a:latin typeface="Meiryo UI" panose="020B0604030504040204" pitchFamily="50" charset="-128"/>
                <a:ea typeface="Meiryo UI" panose="020B0604030504040204" pitchFamily="50" charset="-128"/>
              </a:rPr>
              <a:t>のバス代も対象となる</a:t>
            </a:r>
          </a:p>
        </p:txBody>
      </p:sp>
      <p:sp>
        <p:nvSpPr>
          <p:cNvPr id="5" name="テキスト ボックス 4">
            <a:extLst>
              <a:ext uri="{FF2B5EF4-FFF2-40B4-BE49-F238E27FC236}">
                <a16:creationId xmlns:a16="http://schemas.microsoft.com/office/drawing/2014/main" id="{A37D08CD-1923-745D-6A07-66ED00CDE81B}"/>
              </a:ext>
            </a:extLst>
          </p:cNvPr>
          <p:cNvSpPr txBox="1"/>
          <p:nvPr/>
        </p:nvSpPr>
        <p:spPr>
          <a:xfrm>
            <a:off x="7685101" y="5135977"/>
            <a:ext cx="1080745" cy="246221"/>
          </a:xfrm>
          <a:prstGeom prst="rect">
            <a:avLst/>
          </a:prstGeom>
          <a:noFill/>
        </p:spPr>
        <p:txBody>
          <a:bodyPr wrap="none" rtlCol="0">
            <a:spAutoFit/>
          </a:bodyPr>
          <a:lstStyle/>
          <a:p>
            <a:r>
              <a:rPr lang="ja-JP" altLang="en-US">
                <a:solidFill>
                  <a:srgbClr val="C00000"/>
                </a:solidFill>
                <a:latin typeface="BIZ UDPゴシック" panose="020B0400000000000000" pitchFamily="50" charset="-128"/>
                <a:ea typeface="BIZ UDPゴシック" panose="020B0400000000000000" pitchFamily="50" charset="-128"/>
              </a:rPr>
              <a:t>・詳細は</a:t>
            </a:r>
            <a:r>
              <a:rPr kumimoji="1" lang="en-US" altLang="ja-JP">
                <a:solidFill>
                  <a:srgbClr val="C00000"/>
                </a:solidFill>
                <a:latin typeface="BIZ UDPゴシック" panose="020B0400000000000000" pitchFamily="50" charset="-128"/>
                <a:ea typeface="BIZ UDPゴシック" panose="020B0400000000000000" pitchFamily="50" charset="-128"/>
              </a:rPr>
              <a:t>P</a:t>
            </a:r>
            <a:r>
              <a:rPr kumimoji="1" lang="ja-JP" altLang="en-US">
                <a:solidFill>
                  <a:srgbClr val="C00000"/>
                </a:solidFill>
                <a:latin typeface="BIZ UDPゴシック" panose="020B0400000000000000" pitchFamily="50" charset="-128"/>
                <a:ea typeface="BIZ UDPゴシック" panose="020B0400000000000000" pitchFamily="50" charset="-128"/>
              </a:rPr>
              <a:t>２参照</a:t>
            </a:r>
          </a:p>
        </p:txBody>
      </p:sp>
      <p:sp>
        <p:nvSpPr>
          <p:cNvPr id="11" name="テキスト ボックス 10">
            <a:extLst>
              <a:ext uri="{FF2B5EF4-FFF2-40B4-BE49-F238E27FC236}">
                <a16:creationId xmlns:a16="http://schemas.microsoft.com/office/drawing/2014/main" id="{1F19EF13-7FCD-894E-DF14-B38E25718493}"/>
              </a:ext>
            </a:extLst>
          </p:cNvPr>
          <p:cNvSpPr txBox="1"/>
          <p:nvPr/>
        </p:nvSpPr>
        <p:spPr>
          <a:xfrm>
            <a:off x="298918" y="4483505"/>
            <a:ext cx="1306768" cy="246221"/>
          </a:xfrm>
          <a:prstGeom prst="rect">
            <a:avLst/>
          </a:prstGeom>
          <a:noFill/>
        </p:spPr>
        <p:txBody>
          <a:bodyPr wrap="none" rtlCol="0">
            <a:spAutoFit/>
          </a:bodyPr>
          <a:lstStyle/>
          <a:p>
            <a:r>
              <a:rPr lang="ja-JP" altLang="en-US" dirty="0">
                <a:solidFill>
                  <a:srgbClr val="C00000"/>
                </a:solidFill>
                <a:latin typeface="BIZ UDPゴシック" panose="020B0400000000000000" pitchFamily="50" charset="-128"/>
                <a:ea typeface="BIZ UDPゴシック" panose="020B0400000000000000" pitchFamily="50" charset="-128"/>
              </a:rPr>
              <a:t>・詳細は</a:t>
            </a:r>
            <a:r>
              <a:rPr kumimoji="1" lang="en-US" altLang="ja-JP" dirty="0">
                <a:solidFill>
                  <a:srgbClr val="C00000"/>
                </a:solidFill>
                <a:latin typeface="BIZ UDPゴシック" panose="020B0400000000000000" pitchFamily="50" charset="-128"/>
                <a:ea typeface="BIZ UDPゴシック" panose="020B0400000000000000" pitchFamily="50" charset="-128"/>
              </a:rPr>
              <a:t>P3</a:t>
            </a:r>
            <a:r>
              <a:rPr kumimoji="1" lang="ja-JP" altLang="en-US" dirty="0">
                <a:solidFill>
                  <a:srgbClr val="C00000"/>
                </a:solidFill>
                <a:latin typeface="BIZ UDPゴシック" panose="020B0400000000000000" pitchFamily="50" charset="-128"/>
                <a:ea typeface="BIZ UDPゴシック" panose="020B0400000000000000" pitchFamily="50" charset="-128"/>
              </a:rPr>
              <a:t>～</a:t>
            </a:r>
            <a:r>
              <a:rPr kumimoji="1" lang="en-US" altLang="ja-JP" dirty="0">
                <a:solidFill>
                  <a:srgbClr val="C00000"/>
                </a:solidFill>
                <a:latin typeface="BIZ UDPゴシック" panose="020B0400000000000000" pitchFamily="50" charset="-128"/>
                <a:ea typeface="BIZ UDPゴシック" panose="020B0400000000000000" pitchFamily="50" charset="-128"/>
              </a:rPr>
              <a:t>4</a:t>
            </a:r>
            <a:r>
              <a:rPr kumimoji="1" lang="ja-JP" altLang="en-US" dirty="0">
                <a:solidFill>
                  <a:srgbClr val="C00000"/>
                </a:solidFill>
                <a:latin typeface="BIZ UDPゴシック" panose="020B0400000000000000" pitchFamily="50" charset="-128"/>
                <a:ea typeface="BIZ UDPゴシック" panose="020B0400000000000000" pitchFamily="50" charset="-128"/>
              </a:rPr>
              <a:t>参照</a:t>
            </a:r>
          </a:p>
        </p:txBody>
      </p:sp>
      <p:sp>
        <p:nvSpPr>
          <p:cNvPr id="8" name="テキスト ボックス 7">
            <a:extLst>
              <a:ext uri="{FF2B5EF4-FFF2-40B4-BE49-F238E27FC236}">
                <a16:creationId xmlns:a16="http://schemas.microsoft.com/office/drawing/2014/main" id="{FFA56101-0DDD-8177-5407-B96F962E9356}"/>
              </a:ext>
            </a:extLst>
          </p:cNvPr>
          <p:cNvSpPr txBox="1"/>
          <p:nvPr/>
        </p:nvSpPr>
        <p:spPr>
          <a:xfrm>
            <a:off x="1757145" y="3684193"/>
            <a:ext cx="873957" cy="276999"/>
          </a:xfrm>
          <a:prstGeom prst="rect">
            <a:avLst/>
          </a:prstGeom>
          <a:noFill/>
        </p:spPr>
        <p:txBody>
          <a:bodyPr wrap="none" rtlCol="0">
            <a:spAutoFit/>
          </a:bodyPr>
          <a:lstStyle/>
          <a:p>
            <a:r>
              <a:rPr kumimoji="1" lang="en-US" altLang="ja-JP" sz="1200" dirty="0">
                <a:solidFill>
                  <a:srgbClr val="C00000"/>
                </a:solidFill>
                <a:latin typeface="BIZ UDPゴシック" panose="020B0400000000000000" pitchFamily="50" charset="-128"/>
                <a:ea typeface="BIZ UDPゴシック" panose="020B0400000000000000" pitchFamily="50" charset="-128"/>
              </a:rPr>
              <a:t>P2</a:t>
            </a:r>
            <a:r>
              <a:rPr kumimoji="1" lang="ja-JP" altLang="en-US" sz="1200" dirty="0">
                <a:solidFill>
                  <a:srgbClr val="C00000"/>
                </a:solidFill>
                <a:latin typeface="BIZ UDPゴシック" panose="020B0400000000000000" pitchFamily="50" charset="-128"/>
                <a:ea typeface="BIZ UDPゴシック" panose="020B0400000000000000" pitchFamily="50" charset="-128"/>
              </a:rPr>
              <a:t>を参照</a:t>
            </a:r>
          </a:p>
        </p:txBody>
      </p:sp>
      <p:sp>
        <p:nvSpPr>
          <p:cNvPr id="13" name="四角形: 角を丸くする 12">
            <a:extLst>
              <a:ext uri="{FF2B5EF4-FFF2-40B4-BE49-F238E27FC236}">
                <a16:creationId xmlns:a16="http://schemas.microsoft.com/office/drawing/2014/main" id="{810170E0-4275-799B-FD6F-8A777149D3A1}"/>
              </a:ext>
            </a:extLst>
          </p:cNvPr>
          <p:cNvSpPr/>
          <p:nvPr/>
        </p:nvSpPr>
        <p:spPr bwMode="auto">
          <a:xfrm>
            <a:off x="288925" y="1761296"/>
            <a:ext cx="1338740" cy="306467"/>
          </a:xfrm>
          <a:prstGeom prst="roundRect">
            <a:avLst/>
          </a:prstGeom>
          <a:solidFill>
            <a:schemeClr val="bg1"/>
          </a:solidFill>
          <a:ln w="12700" cap="flat" cmpd="sng" algn="ctr">
            <a:solidFill>
              <a:srgbClr val="C09200"/>
            </a:solidFill>
            <a:prstDash val="solid"/>
            <a:round/>
            <a:headEnd type="none" w="med" len="med"/>
            <a:tailEnd type="none" w="med" len="med"/>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spAutoFit/>
          </a:bodyPr>
          <a:lstStyle/>
          <a:p>
            <a:pPr lvl="0"/>
            <a:r>
              <a:rPr lang="ja-JP" altLang="en-US" sz="1200" b="1" dirty="0">
                <a:solidFill>
                  <a:srgbClr val="000000"/>
                </a:solidFill>
                <a:latin typeface="BIZ UDPゴシック" panose="020B0400000000000000" pitchFamily="50" charset="-128"/>
                <a:ea typeface="BIZ UDPゴシック" panose="020B0400000000000000" pitchFamily="50" charset="-128"/>
              </a:rPr>
              <a:t>用語の定義</a:t>
            </a:r>
          </a:p>
        </p:txBody>
      </p:sp>
      <p:sp>
        <p:nvSpPr>
          <p:cNvPr id="14" name="テキスト ボックス 13">
            <a:extLst>
              <a:ext uri="{FF2B5EF4-FFF2-40B4-BE49-F238E27FC236}">
                <a16:creationId xmlns:a16="http://schemas.microsoft.com/office/drawing/2014/main" id="{A1352211-43F4-7FBF-2F14-F55FCB745166}"/>
              </a:ext>
            </a:extLst>
          </p:cNvPr>
          <p:cNvSpPr txBox="1"/>
          <p:nvPr/>
        </p:nvSpPr>
        <p:spPr>
          <a:xfrm>
            <a:off x="1767502" y="1767983"/>
            <a:ext cx="5595323" cy="830997"/>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「能登１２市町」・・・珠洲市、輪島市、能登町、穴水町、七尾市、志賀町、羽咋市、</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中能登町、宝達志水町、かほく市、津幡町、内灘町</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「能登９市町」・・・・珠洲市、輪島市、能登町、穴水町、七尾市、志賀町、羽咋市、</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中能登町、宝達志水町</a:t>
            </a:r>
            <a:endParaRPr lang="en-US" altLang="ja-JP" sz="1200" dirty="0">
              <a:latin typeface="BIZ UDPゴシック" panose="020B0400000000000000" pitchFamily="50" charset="-128"/>
              <a:ea typeface="BIZ UDPゴシック" panose="020B0400000000000000" pitchFamily="50" charset="-128"/>
            </a:endParaRPr>
          </a:p>
        </p:txBody>
      </p:sp>
      <p:sp>
        <p:nvSpPr>
          <p:cNvPr id="16" name="四角形: 角を丸くする 15">
            <a:extLst>
              <a:ext uri="{FF2B5EF4-FFF2-40B4-BE49-F238E27FC236}">
                <a16:creationId xmlns:a16="http://schemas.microsoft.com/office/drawing/2014/main" id="{89251ED5-5424-38FF-6C2D-D9A3644894B9}"/>
              </a:ext>
            </a:extLst>
          </p:cNvPr>
          <p:cNvSpPr/>
          <p:nvPr/>
        </p:nvSpPr>
        <p:spPr bwMode="auto">
          <a:xfrm>
            <a:off x="298918" y="8137909"/>
            <a:ext cx="1338740" cy="306467"/>
          </a:xfrm>
          <a:prstGeom prst="roundRect">
            <a:avLst/>
          </a:prstGeom>
          <a:solidFill>
            <a:schemeClr val="bg1"/>
          </a:solidFill>
          <a:ln w="12700" cap="flat" cmpd="sng" algn="ctr">
            <a:solidFill>
              <a:srgbClr val="C09200"/>
            </a:solidFill>
            <a:prstDash val="solid"/>
            <a:round/>
            <a:headEnd type="none" w="med" len="med"/>
            <a:tailEnd type="none" w="med" len="med"/>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spAutoFit/>
          </a:bodyPr>
          <a:lstStyle/>
          <a:p>
            <a:pPr lvl="0"/>
            <a:r>
              <a:rPr lang="ja-JP" altLang="en-US" sz="1200" b="1" dirty="0">
                <a:solidFill>
                  <a:srgbClr val="000000"/>
                </a:solidFill>
                <a:latin typeface="BIZ UDPゴシック" panose="020B0400000000000000" pitchFamily="50" charset="-128"/>
                <a:ea typeface="BIZ UDPゴシック" panose="020B0400000000000000" pitchFamily="50" charset="-128"/>
              </a:rPr>
              <a:t>事務フロー</a:t>
            </a:r>
          </a:p>
        </p:txBody>
      </p:sp>
      <p:sp>
        <p:nvSpPr>
          <p:cNvPr id="17" name="テキスト ボックス 16">
            <a:extLst>
              <a:ext uri="{FF2B5EF4-FFF2-40B4-BE49-F238E27FC236}">
                <a16:creationId xmlns:a16="http://schemas.microsoft.com/office/drawing/2014/main" id="{63043DC6-7025-9EBB-9A2B-BBC5B5281EF4}"/>
              </a:ext>
            </a:extLst>
          </p:cNvPr>
          <p:cNvSpPr txBox="1"/>
          <p:nvPr/>
        </p:nvSpPr>
        <p:spPr>
          <a:xfrm>
            <a:off x="1790705" y="8156427"/>
            <a:ext cx="1144865" cy="276999"/>
          </a:xfrm>
          <a:prstGeom prst="rect">
            <a:avLst/>
          </a:prstGeom>
          <a:noFill/>
        </p:spPr>
        <p:txBody>
          <a:bodyPr wrap="none" rtlCol="0">
            <a:spAutoFit/>
          </a:bodyPr>
          <a:lstStyle/>
          <a:p>
            <a:r>
              <a:rPr kumimoji="1" lang="en-US" altLang="ja-JP" sz="1200" dirty="0">
                <a:solidFill>
                  <a:srgbClr val="C00000"/>
                </a:solidFill>
                <a:latin typeface="BIZ UDPゴシック" panose="020B0400000000000000" pitchFamily="50" charset="-128"/>
                <a:ea typeface="BIZ UDPゴシック" panose="020B0400000000000000" pitchFamily="50" charset="-128"/>
              </a:rPr>
              <a:t>P</a:t>
            </a:r>
            <a:r>
              <a:rPr kumimoji="1" lang="ja-JP" altLang="en-US" sz="1200" dirty="0">
                <a:solidFill>
                  <a:srgbClr val="C00000"/>
                </a:solidFill>
                <a:latin typeface="BIZ UDPゴシック" panose="020B0400000000000000" pitchFamily="50" charset="-128"/>
                <a:ea typeface="BIZ UDPゴシック" panose="020B0400000000000000" pitchFamily="50" charset="-128"/>
              </a:rPr>
              <a:t>５</a:t>
            </a:r>
            <a:r>
              <a:rPr lang="ja-JP" altLang="en-US" sz="1200" dirty="0">
                <a:solidFill>
                  <a:srgbClr val="C00000"/>
                </a:solidFill>
                <a:latin typeface="BIZ UDPゴシック" panose="020B0400000000000000" pitchFamily="50" charset="-128"/>
                <a:ea typeface="BIZ UDPゴシック" panose="020B0400000000000000" pitchFamily="50" charset="-128"/>
              </a:rPr>
              <a:t>～６</a:t>
            </a:r>
            <a:r>
              <a:rPr kumimoji="1" lang="ja-JP" altLang="en-US" sz="1200" dirty="0">
                <a:solidFill>
                  <a:srgbClr val="C00000"/>
                </a:solidFill>
                <a:latin typeface="BIZ UDPゴシック" panose="020B0400000000000000" pitchFamily="50" charset="-128"/>
                <a:ea typeface="BIZ UDPゴシック" panose="020B0400000000000000" pitchFamily="50" charset="-128"/>
              </a:rPr>
              <a:t>を参照</a:t>
            </a:r>
          </a:p>
        </p:txBody>
      </p:sp>
      <p:sp>
        <p:nvSpPr>
          <p:cNvPr id="21" name="四角形: 角を丸くする 20">
            <a:extLst>
              <a:ext uri="{FF2B5EF4-FFF2-40B4-BE49-F238E27FC236}">
                <a16:creationId xmlns:a16="http://schemas.microsoft.com/office/drawing/2014/main" id="{FB461FFF-2E8D-5F90-4A1C-71FFC6CD62EA}"/>
              </a:ext>
            </a:extLst>
          </p:cNvPr>
          <p:cNvSpPr/>
          <p:nvPr/>
        </p:nvSpPr>
        <p:spPr bwMode="auto">
          <a:xfrm>
            <a:off x="303757" y="8737133"/>
            <a:ext cx="1338740" cy="306467"/>
          </a:xfrm>
          <a:prstGeom prst="roundRect">
            <a:avLst/>
          </a:prstGeom>
          <a:solidFill>
            <a:schemeClr val="bg1"/>
          </a:solidFill>
          <a:ln w="12700" cap="flat" cmpd="sng" algn="ctr">
            <a:solidFill>
              <a:srgbClr val="C09200"/>
            </a:solidFill>
            <a:prstDash val="solid"/>
            <a:round/>
            <a:headEnd type="none" w="med" len="med"/>
            <a:tailEnd type="none" w="med" len="med"/>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spAutoFit/>
          </a:bodyPr>
          <a:lstStyle/>
          <a:p>
            <a:pPr lvl="0"/>
            <a:r>
              <a:rPr lang="ja-JP" altLang="en-US" sz="1200" b="1" dirty="0">
                <a:solidFill>
                  <a:srgbClr val="000000"/>
                </a:solidFill>
                <a:latin typeface="BIZ UDPゴシック" panose="020B0400000000000000" pitchFamily="50" charset="-128"/>
                <a:ea typeface="BIZ UDPゴシック" panose="020B0400000000000000" pitchFamily="50" charset="-128"/>
              </a:rPr>
              <a:t>クーポン詳細</a:t>
            </a:r>
          </a:p>
        </p:txBody>
      </p:sp>
      <p:sp>
        <p:nvSpPr>
          <p:cNvPr id="22" name="テキスト ボックス 21">
            <a:extLst>
              <a:ext uri="{FF2B5EF4-FFF2-40B4-BE49-F238E27FC236}">
                <a16:creationId xmlns:a16="http://schemas.microsoft.com/office/drawing/2014/main" id="{A76050D0-FF0D-6C91-262C-9BAAF0C2DB0F}"/>
              </a:ext>
            </a:extLst>
          </p:cNvPr>
          <p:cNvSpPr txBox="1"/>
          <p:nvPr/>
        </p:nvSpPr>
        <p:spPr>
          <a:xfrm>
            <a:off x="1822298" y="8752971"/>
            <a:ext cx="1144865" cy="276999"/>
          </a:xfrm>
          <a:prstGeom prst="rect">
            <a:avLst/>
          </a:prstGeom>
          <a:noFill/>
        </p:spPr>
        <p:txBody>
          <a:bodyPr wrap="none" rtlCol="0">
            <a:spAutoFit/>
          </a:bodyPr>
          <a:lstStyle/>
          <a:p>
            <a:r>
              <a:rPr kumimoji="1" lang="en-US" altLang="ja-JP" sz="1200" dirty="0">
                <a:solidFill>
                  <a:srgbClr val="C00000"/>
                </a:solidFill>
                <a:latin typeface="BIZ UDPゴシック" panose="020B0400000000000000" pitchFamily="50" charset="-128"/>
                <a:ea typeface="BIZ UDPゴシック" panose="020B0400000000000000" pitchFamily="50" charset="-128"/>
              </a:rPr>
              <a:t>P</a:t>
            </a:r>
            <a:r>
              <a:rPr lang="ja-JP" altLang="en-US" sz="1200" dirty="0">
                <a:solidFill>
                  <a:srgbClr val="C00000"/>
                </a:solidFill>
                <a:latin typeface="BIZ UDPゴシック" panose="020B0400000000000000" pitchFamily="50" charset="-128"/>
                <a:ea typeface="BIZ UDPゴシック" panose="020B0400000000000000" pitchFamily="50" charset="-128"/>
              </a:rPr>
              <a:t>７～９</a:t>
            </a:r>
            <a:r>
              <a:rPr kumimoji="1" lang="ja-JP" altLang="en-US" sz="1200" dirty="0">
                <a:solidFill>
                  <a:srgbClr val="C00000"/>
                </a:solidFill>
                <a:latin typeface="BIZ UDPゴシック" panose="020B0400000000000000" pitchFamily="50" charset="-128"/>
                <a:ea typeface="BIZ UDPゴシック" panose="020B0400000000000000" pitchFamily="50" charset="-128"/>
              </a:rPr>
              <a:t>を参照</a:t>
            </a:r>
          </a:p>
        </p:txBody>
      </p:sp>
      <p:sp>
        <p:nvSpPr>
          <p:cNvPr id="23" name="四角形: 角を丸くする 22">
            <a:extLst>
              <a:ext uri="{FF2B5EF4-FFF2-40B4-BE49-F238E27FC236}">
                <a16:creationId xmlns:a16="http://schemas.microsoft.com/office/drawing/2014/main" id="{0CD28357-A171-2103-39B8-5A1BB64E913F}"/>
              </a:ext>
            </a:extLst>
          </p:cNvPr>
          <p:cNvSpPr/>
          <p:nvPr/>
        </p:nvSpPr>
        <p:spPr bwMode="auto">
          <a:xfrm>
            <a:off x="288925" y="9297388"/>
            <a:ext cx="1338740" cy="306467"/>
          </a:xfrm>
          <a:prstGeom prst="roundRect">
            <a:avLst/>
          </a:prstGeom>
          <a:solidFill>
            <a:schemeClr val="bg1"/>
          </a:solidFill>
          <a:ln w="12700" cap="flat" cmpd="sng" algn="ctr">
            <a:solidFill>
              <a:srgbClr val="C09200"/>
            </a:solidFill>
            <a:prstDash val="solid"/>
            <a:round/>
            <a:headEnd type="none" w="med" len="med"/>
            <a:tailEnd type="none" w="med" len="med"/>
          </a:ln>
          <a:effectLst>
            <a:outerShdw dist="35921" dir="2700000" algn="ctr" rotWithShape="0">
              <a:schemeClr val="bg2"/>
            </a:outerShdw>
          </a:effectLst>
        </p:spPr>
        <p:txBody>
          <a:bodyPr vert="horz" wrap="square" lIns="91440" tIns="45720" rIns="91440" bIns="45720" numCol="1" rtlCol="0" anchor="t" anchorCtr="0" compatLnSpc="1">
            <a:prstTxWarp prst="textNoShape">
              <a:avLst/>
            </a:prstTxWarp>
            <a:spAutoFit/>
          </a:bodyPr>
          <a:lstStyle/>
          <a:p>
            <a:pPr lvl="0"/>
            <a:r>
              <a:rPr lang="ja-JP" altLang="en-US" sz="1200" b="1" dirty="0">
                <a:solidFill>
                  <a:srgbClr val="000000"/>
                </a:solidFill>
                <a:latin typeface="BIZ UDPゴシック" panose="020B0400000000000000" pitchFamily="50" charset="-128"/>
                <a:ea typeface="BIZ UDPゴシック" panose="020B0400000000000000" pitchFamily="50" charset="-128"/>
              </a:rPr>
              <a:t>申請様式</a:t>
            </a:r>
          </a:p>
        </p:txBody>
      </p:sp>
      <p:sp>
        <p:nvSpPr>
          <p:cNvPr id="24" name="テキスト ボックス 23">
            <a:extLst>
              <a:ext uri="{FF2B5EF4-FFF2-40B4-BE49-F238E27FC236}">
                <a16:creationId xmlns:a16="http://schemas.microsoft.com/office/drawing/2014/main" id="{383B3A42-CBE0-3C7E-4E3E-1C776C6FB30A}"/>
              </a:ext>
            </a:extLst>
          </p:cNvPr>
          <p:cNvSpPr txBox="1"/>
          <p:nvPr/>
        </p:nvSpPr>
        <p:spPr>
          <a:xfrm>
            <a:off x="1807466" y="9313226"/>
            <a:ext cx="1337226" cy="276999"/>
          </a:xfrm>
          <a:prstGeom prst="rect">
            <a:avLst/>
          </a:prstGeom>
          <a:noFill/>
        </p:spPr>
        <p:txBody>
          <a:bodyPr wrap="none" rtlCol="0">
            <a:spAutoFit/>
          </a:bodyPr>
          <a:lstStyle/>
          <a:p>
            <a:r>
              <a:rPr kumimoji="1" lang="en-US" altLang="ja-JP" sz="1200" dirty="0">
                <a:solidFill>
                  <a:srgbClr val="C00000"/>
                </a:solidFill>
                <a:latin typeface="BIZ UDPゴシック" panose="020B0400000000000000" pitchFamily="50" charset="-128"/>
                <a:ea typeface="BIZ UDPゴシック" panose="020B0400000000000000" pitchFamily="50" charset="-128"/>
              </a:rPr>
              <a:t>P10</a:t>
            </a:r>
            <a:r>
              <a:rPr lang="ja-JP" altLang="en-US" sz="1200" dirty="0">
                <a:solidFill>
                  <a:srgbClr val="C00000"/>
                </a:solidFill>
                <a:latin typeface="BIZ UDPゴシック" panose="020B0400000000000000" pitchFamily="50" charset="-128"/>
                <a:ea typeface="BIZ UDPゴシック" panose="020B0400000000000000" pitchFamily="50" charset="-128"/>
              </a:rPr>
              <a:t>～</a:t>
            </a:r>
            <a:r>
              <a:rPr lang="en-US" altLang="ja-JP" sz="1200" dirty="0">
                <a:solidFill>
                  <a:srgbClr val="C00000"/>
                </a:solidFill>
                <a:latin typeface="BIZ UDPゴシック" panose="020B0400000000000000" pitchFamily="50" charset="-128"/>
                <a:ea typeface="BIZ UDPゴシック" panose="020B0400000000000000" pitchFamily="50" charset="-128"/>
              </a:rPr>
              <a:t>12</a:t>
            </a:r>
            <a:r>
              <a:rPr kumimoji="1" lang="ja-JP" altLang="en-US" sz="1200" dirty="0">
                <a:solidFill>
                  <a:srgbClr val="C00000"/>
                </a:solidFill>
                <a:latin typeface="BIZ UDPゴシック" panose="020B0400000000000000" pitchFamily="50" charset="-128"/>
                <a:ea typeface="BIZ UDPゴシック" panose="020B0400000000000000" pitchFamily="50" charset="-128"/>
              </a:rPr>
              <a:t>を参照</a:t>
            </a:r>
          </a:p>
        </p:txBody>
      </p:sp>
    </p:spTree>
    <p:extLst>
      <p:ext uri="{BB962C8B-B14F-4D97-AF65-F5344CB8AC3E}">
        <p14:creationId xmlns:p14="http://schemas.microsoft.com/office/powerpoint/2010/main" val="3459544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B370B-2B78-5903-D7BD-BCEAD1EDD386}"/>
            </a:ext>
          </a:extLst>
        </p:cNvPr>
        <p:cNvGrpSpPr/>
        <p:nvPr/>
      </p:nvGrpSpPr>
      <p:grpSpPr>
        <a:xfrm>
          <a:off x="0" y="0"/>
          <a:ext cx="0" cy="0"/>
          <a:chOff x="0" y="0"/>
          <a:chExt cx="0" cy="0"/>
        </a:xfrm>
      </p:grpSpPr>
      <p:sp>
        <p:nvSpPr>
          <p:cNvPr id="38" name="テキスト ボックス 37">
            <a:extLst>
              <a:ext uri="{FF2B5EF4-FFF2-40B4-BE49-F238E27FC236}">
                <a16:creationId xmlns:a16="http://schemas.microsoft.com/office/drawing/2014/main" id="{9CBB334D-AC84-4995-DB54-83C61995D7A5}"/>
              </a:ext>
            </a:extLst>
          </p:cNvPr>
          <p:cNvSpPr txBox="1"/>
          <p:nvPr/>
        </p:nvSpPr>
        <p:spPr>
          <a:xfrm>
            <a:off x="278567" y="36946"/>
            <a:ext cx="2028119"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助成条件について</a:t>
            </a:r>
          </a:p>
        </p:txBody>
      </p:sp>
      <p:sp>
        <p:nvSpPr>
          <p:cNvPr id="2" name="テキスト ボックス 1">
            <a:extLst>
              <a:ext uri="{FF2B5EF4-FFF2-40B4-BE49-F238E27FC236}">
                <a16:creationId xmlns:a16="http://schemas.microsoft.com/office/drawing/2014/main" id="{2B66D39F-9692-372D-48B3-4727E41EEE3C}"/>
              </a:ext>
            </a:extLst>
          </p:cNvPr>
          <p:cNvSpPr txBox="1"/>
          <p:nvPr/>
        </p:nvSpPr>
        <p:spPr>
          <a:xfrm>
            <a:off x="236546" y="799813"/>
            <a:ext cx="7191649" cy="6063198"/>
          </a:xfrm>
          <a:prstGeom prst="rect">
            <a:avLst/>
          </a:prstGeom>
          <a:noFill/>
        </p:spPr>
        <p:txBody>
          <a:bodyPr wrap="none" rtlCol="0">
            <a:spAutoFit/>
          </a:bodyPr>
          <a:lstStyle/>
          <a:p>
            <a:r>
              <a:rPr lang="ja-JP" altLang="en-US" sz="1400" b="1" dirty="0">
                <a:latin typeface="BIZ UDPゴシック" panose="020B0400000000000000" pitchFamily="50" charset="-128"/>
                <a:ea typeface="BIZ UDPゴシック" panose="020B0400000000000000" pitchFamily="50" charset="-128"/>
              </a:rPr>
              <a:t>１．貸切バスやジャンボタクシー等（運転手付きの手配車）を利用し、</a:t>
            </a:r>
            <a:endParaRPr lang="en-US" altLang="ja-JP" sz="1400" b="1" dirty="0">
              <a:latin typeface="BIZ UDPゴシック" panose="020B0400000000000000" pitchFamily="50" charset="-128"/>
              <a:ea typeface="BIZ UDPゴシック" panose="020B0400000000000000" pitchFamily="50" charset="-128"/>
            </a:endParaRPr>
          </a:p>
          <a:p>
            <a:r>
              <a:rPr lang="ja-JP" altLang="en-US" sz="1400" b="1" dirty="0">
                <a:latin typeface="BIZ UDPゴシック" panose="020B0400000000000000" pitchFamily="50" charset="-128"/>
                <a:ea typeface="BIZ UDPゴシック" panose="020B0400000000000000" pitchFamily="50" charset="-128"/>
              </a:rPr>
              <a:t>　　石川県内を観光する８名以上の旅行であること</a:t>
            </a:r>
            <a:endParaRPr lang="en-US" altLang="ja-JP" sz="1400" b="1" dirty="0">
              <a:latin typeface="BIZ UDPゴシック" panose="020B0400000000000000" pitchFamily="50" charset="-128"/>
              <a:ea typeface="BIZ UDPゴシック" panose="020B0400000000000000" pitchFamily="50" charset="-128"/>
            </a:endParaRPr>
          </a:p>
          <a:p>
            <a:endParaRPr lang="ja-JP" altLang="en-US" sz="700" b="1" dirty="0">
              <a:latin typeface="BIZ UDPゴシック" panose="020B0400000000000000" pitchFamily="50" charset="-128"/>
              <a:ea typeface="BIZ UDPゴシック" panose="020B0400000000000000"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乗務員・添乗員・旅行代金のかからない子どもを参加人数から除く</a:t>
            </a:r>
          </a:p>
          <a:p>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インバウンドの旅行商品も対象（国内に拠点のある旅行会社からの申請に限る）</a:t>
            </a:r>
          </a:p>
          <a:p>
            <a:endParaRPr lang="en-US" altLang="ja-JP" sz="1200" dirty="0">
              <a:latin typeface="Meiryo UI" panose="020B0604030504040204" pitchFamily="50" charset="-128"/>
              <a:ea typeface="Meiryo UI" panose="020B0604030504040204" pitchFamily="50" charset="-128"/>
            </a:endParaRPr>
          </a:p>
          <a:p>
            <a:r>
              <a:rPr lang="ja-JP" altLang="en-US" sz="1400" b="1" dirty="0">
                <a:latin typeface="BIZ UDPゴシック" panose="020B0400000000000000" pitchFamily="50" charset="-128"/>
                <a:ea typeface="BIZ UDPゴシック" panose="020B0400000000000000" pitchFamily="50" charset="-128"/>
              </a:rPr>
              <a:t>２．旅行の行程の中で、能登</a:t>
            </a:r>
            <a:r>
              <a:rPr lang="en-US" altLang="ja-JP" sz="1400" b="1" dirty="0">
                <a:latin typeface="BIZ UDPゴシック" panose="020B0400000000000000" pitchFamily="50" charset="-128"/>
                <a:ea typeface="BIZ UDPゴシック" panose="020B0400000000000000" pitchFamily="50" charset="-128"/>
              </a:rPr>
              <a:t>12</a:t>
            </a:r>
            <a:r>
              <a:rPr lang="ja-JP" altLang="en-US" sz="1400" b="1" dirty="0">
                <a:latin typeface="BIZ UDPゴシック" panose="020B0400000000000000" pitchFamily="50" charset="-128"/>
                <a:ea typeface="BIZ UDPゴシック" panose="020B0400000000000000" pitchFamily="50" charset="-128"/>
              </a:rPr>
              <a:t>市町に所在する施設等を訪問すること</a:t>
            </a:r>
          </a:p>
          <a:p>
            <a:endParaRPr lang="en-US" altLang="ja-JP" sz="11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a:t>
            </a:r>
            <a:r>
              <a:rPr lang="ja-JP" altLang="en-US" sz="1200" dirty="0">
                <a:latin typeface="Meiryo UI" panose="020B0604030504040204" pitchFamily="50" charset="-128"/>
                <a:ea typeface="Meiryo UI" panose="020B0604030504040204" pitchFamily="50" charset="-128"/>
              </a:rPr>
              <a:t>有料の入場・体験：「有料の観光施設（体験型観光含む）」「いしかわ震災学習プログラム」を１か所以上</a:t>
            </a: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B:</a:t>
            </a:r>
            <a:r>
              <a:rPr lang="ja-JP" altLang="en-US" sz="1200" dirty="0">
                <a:latin typeface="Meiryo UI" panose="020B0604030504040204" pitchFamily="50" charset="-128"/>
                <a:ea typeface="Meiryo UI" panose="020B0604030504040204" pitchFamily="50" charset="-128"/>
              </a:rPr>
              <a:t>飲食・立ち寄り：「飲食店」「土産物店（道の駅など）」を１か所以上</a:t>
            </a:r>
          </a:p>
          <a:p>
            <a:endParaRPr lang="en-US" altLang="ja-JP" sz="7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b="1" dirty="0">
                <a:solidFill>
                  <a:srgbClr val="C00000"/>
                </a:solidFill>
                <a:latin typeface="Meiryo UI" panose="020B0604030504040204" pitchFamily="50" charset="-128"/>
                <a:ea typeface="Meiryo UI" panose="020B0604030504040204" pitchFamily="50" charset="-128"/>
              </a:rPr>
              <a:t>ただし、上記のうち１か所以上は能登９市町の施設等を含むこととする</a:t>
            </a: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助成条件を満たすために訪問する「有料の入場・体験</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か所</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」の利用料は、旅行代金</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に含めるものとし、クーポンでの支払いは不可とする</a:t>
            </a: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飲食店の利用においては、弁当の購入も対象に含むものとする</a:t>
            </a:r>
            <a:endParaRPr lang="en-US" altLang="ja-JP" sz="1200" dirty="0">
              <a:latin typeface="Meiryo UI" panose="020B0604030504040204" pitchFamily="50" charset="-128"/>
              <a:ea typeface="Meiryo UI" panose="020B0604030504040204" pitchFamily="50" charset="-128"/>
            </a:endParaRPr>
          </a:p>
          <a:p>
            <a:endParaRPr lang="ja-JP" altLang="en-US" sz="1200" dirty="0">
              <a:latin typeface="Meiryo UI" panose="020B0604030504040204" pitchFamily="50" charset="-128"/>
              <a:ea typeface="Meiryo UI" panose="020B0604030504040204" pitchFamily="50" charset="-128"/>
            </a:endParaRPr>
          </a:p>
          <a:p>
            <a:r>
              <a:rPr lang="ja-JP" altLang="en-US" sz="1400" b="1" dirty="0">
                <a:latin typeface="BIZ UDPゴシック" panose="020B0400000000000000" pitchFamily="50" charset="-128"/>
                <a:ea typeface="BIZ UDPゴシック" panose="020B0400000000000000" pitchFamily="50" charset="-128"/>
              </a:rPr>
              <a:t>３．下記の旅行に該当しないこと</a:t>
            </a:r>
            <a:endParaRPr lang="en-US" altLang="ja-JP" sz="1400" b="1" dirty="0">
              <a:latin typeface="BIZ UDPゴシック" panose="020B0400000000000000" pitchFamily="50" charset="-128"/>
              <a:ea typeface="BIZ UDPゴシック" panose="020B0400000000000000" pitchFamily="50" charset="-128"/>
            </a:endParaRPr>
          </a:p>
          <a:p>
            <a:endParaRPr lang="ja-JP" altLang="en-US" sz="700" b="1" dirty="0">
              <a:latin typeface="BIZ UDPゴシック" panose="020B0400000000000000" pitchFamily="50" charset="-128"/>
              <a:ea typeface="BIZ UDPゴシック" panose="020B0400000000000000" pitchFamily="50" charset="-128"/>
            </a:endParaRPr>
          </a:p>
          <a:p>
            <a:r>
              <a:rPr lang="ja-JP" altLang="en-US" sz="1200" dirty="0">
                <a:latin typeface="Meiryo UI" panose="020B0604030504040204" pitchFamily="50" charset="-128"/>
                <a:ea typeface="Meiryo UI" panose="020B0604030504040204" pitchFamily="50" charset="-128"/>
              </a:rPr>
              <a:t>　 ・修学旅行などの教育旅行</a:t>
            </a:r>
          </a:p>
          <a:p>
            <a:r>
              <a:rPr lang="ja-JP" altLang="en-US" sz="1200" dirty="0">
                <a:latin typeface="Meiryo UI" panose="020B0604030504040204" pitchFamily="50" charset="-128"/>
                <a:ea typeface="Meiryo UI" panose="020B0604030504040204" pitchFamily="50" charset="-128"/>
              </a:rPr>
              <a:t> 　・国、自治体、公的団体が負担する会議、研修旅行</a:t>
            </a:r>
          </a:p>
          <a:p>
            <a:r>
              <a:rPr lang="ja-JP" altLang="en-US" sz="1200" dirty="0">
                <a:latin typeface="Meiryo UI" panose="020B0604030504040204" pitchFamily="50" charset="-128"/>
                <a:ea typeface="Meiryo UI" panose="020B0604030504040204" pitchFamily="50" charset="-128"/>
              </a:rPr>
              <a:t>　 ・宗教活動、政治活動を目的とした旅行</a:t>
            </a:r>
            <a:endParaRPr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r>
              <a:rPr kumimoji="1" lang="ja-JP" altLang="en-US" sz="1400" b="1" dirty="0">
                <a:latin typeface="BIZ UDPゴシック" panose="020B0400000000000000" pitchFamily="50" charset="-128"/>
                <a:ea typeface="BIZ UDPゴシック" panose="020B0400000000000000" pitchFamily="50" charset="-128"/>
              </a:rPr>
              <a:t>４．県が実施する他の助成事業との重複が無いこと</a:t>
            </a:r>
          </a:p>
          <a:p>
            <a:endParaRPr kumimoji="1" lang="en-US" altLang="ja-JP" sz="700" dirty="0">
              <a:latin typeface="Meiryo UI" panose="020B0604030504040204" pitchFamily="50" charset="-128"/>
              <a:ea typeface="Meiryo UI" panose="020B0604030504040204" pitchFamily="50" charset="-128"/>
            </a:endParaRPr>
          </a:p>
          <a:p>
            <a:r>
              <a:rPr kumimoji="1" lang="en-US" altLang="ja-JP"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市町が実施する事業との重複利用は認めるが、助成額の算定においては</a:t>
            </a:r>
            <a:r>
              <a:rPr lang="ja-JP" altLang="en-US" sz="1200" dirty="0">
                <a:latin typeface="Meiryo UI" panose="020B0604030504040204" pitchFamily="50" charset="-128"/>
                <a:ea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本来の助成対象経費から市町の助成額を差し引いた金額を県事業の助成対象経費とする</a:t>
            </a:r>
            <a:endParaRPr kumimoji="1" lang="en-US" altLang="ja-JP" sz="1200" dirty="0">
              <a:latin typeface="Meiryo UI" panose="020B0604030504040204" pitchFamily="50" charset="-128"/>
              <a:ea typeface="Meiryo UI" panose="020B0604030504040204" pitchFamily="50" charset="-128"/>
            </a:endParaRPr>
          </a:p>
          <a:p>
            <a:endParaRPr kumimoji="1" lang="ja-JP" altLang="en-US" sz="1200" dirty="0">
              <a:latin typeface="Meiryo UI" panose="020B0604030504040204" pitchFamily="50" charset="-128"/>
              <a:ea typeface="Meiryo UI" panose="020B0604030504040204" pitchFamily="50" charset="-128"/>
            </a:endParaRPr>
          </a:p>
          <a:p>
            <a:r>
              <a:rPr kumimoji="1" lang="ja-JP" altLang="en-US" sz="1400" b="1" dirty="0">
                <a:latin typeface="BIZ UDPゴシック" panose="020B0400000000000000" pitchFamily="50" charset="-128"/>
                <a:ea typeface="BIZ UDPゴシック" panose="020B0400000000000000" pitchFamily="50" charset="-128"/>
              </a:rPr>
              <a:t>５．パンフレット等の</a:t>
            </a:r>
            <a:r>
              <a:rPr kumimoji="1" lang="en-US" altLang="ja-JP" sz="1400" b="1" dirty="0">
                <a:latin typeface="BIZ UDPゴシック" panose="020B0400000000000000" pitchFamily="50" charset="-128"/>
                <a:ea typeface="BIZ UDPゴシック" panose="020B0400000000000000" pitchFamily="50" charset="-128"/>
              </a:rPr>
              <a:t>PR</a:t>
            </a:r>
            <a:r>
              <a:rPr kumimoji="1" lang="ja-JP" altLang="en-US" sz="1400" b="1" dirty="0">
                <a:latin typeface="BIZ UDPゴシック" panose="020B0400000000000000" pitchFamily="50" charset="-128"/>
                <a:ea typeface="BIZ UDPゴシック" panose="020B0400000000000000" pitchFamily="50" charset="-128"/>
              </a:rPr>
              <a:t>販促物には、石川県による助成があること、</a:t>
            </a:r>
            <a:endParaRPr kumimoji="1" lang="en-US" altLang="ja-JP" sz="1400" b="1" dirty="0">
              <a:latin typeface="BIZ UDPゴシック" panose="020B0400000000000000" pitchFamily="50" charset="-128"/>
              <a:ea typeface="BIZ UDPゴシック" panose="020B0400000000000000" pitchFamily="50" charset="-128"/>
            </a:endParaRPr>
          </a:p>
          <a:p>
            <a:r>
              <a:rPr lang="ja-JP" altLang="en-US" sz="1400" b="1" dirty="0">
                <a:latin typeface="BIZ UDPゴシック" panose="020B0400000000000000" pitchFamily="50" charset="-128"/>
                <a:ea typeface="BIZ UDPゴシック" panose="020B0400000000000000" pitchFamily="50" charset="-128"/>
              </a:rPr>
              <a:t>　　</a:t>
            </a:r>
            <a:r>
              <a:rPr kumimoji="1" lang="ja-JP" altLang="en-US" sz="1400" b="1" dirty="0">
                <a:latin typeface="BIZ UDPゴシック" panose="020B0400000000000000" pitchFamily="50" charset="-128"/>
                <a:ea typeface="BIZ UDPゴシック" panose="020B0400000000000000" pitchFamily="50" charset="-128"/>
              </a:rPr>
              <a:t>１人あたりのクーポン配付金額を明記すること</a:t>
            </a:r>
          </a:p>
          <a:p>
            <a:endParaRPr kumimoji="1" lang="en-US" altLang="ja-JP" sz="700" b="1" dirty="0">
              <a:latin typeface="BIZ UDPゴシック" panose="020B0400000000000000" pitchFamily="50" charset="-128"/>
              <a:ea typeface="BIZ UDPゴシック" panose="020B0400000000000000" pitchFamily="50" charset="-128"/>
            </a:endParaRPr>
          </a:p>
          <a:p>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６．基準日（情報公開日</a:t>
            </a:r>
            <a:r>
              <a:rPr kumimoji="1" lang="en-US" altLang="ja-JP" sz="1400" b="1" dirty="0">
                <a:latin typeface="BIZ UDPゴシック" panose="020B0400000000000000" pitchFamily="50" charset="-128"/>
                <a:ea typeface="BIZ UDPゴシック" panose="020B0400000000000000" pitchFamily="50" charset="-128"/>
              </a:rPr>
              <a:t>=</a:t>
            </a:r>
            <a:r>
              <a:rPr kumimoji="1" lang="ja-JP" altLang="en-US" sz="1400" b="1" dirty="0">
                <a:latin typeface="BIZ UDPゴシック" panose="020B0400000000000000" pitchFamily="50" charset="-128"/>
                <a:ea typeface="BIZ UDPゴシック" panose="020B0400000000000000" pitchFamily="50" charset="-128"/>
              </a:rPr>
              <a:t>令和</a:t>
            </a:r>
            <a:r>
              <a:rPr kumimoji="1" lang="en-US" altLang="ja-JP" sz="1400" b="1" dirty="0">
                <a:latin typeface="BIZ UDPゴシック" panose="020B0400000000000000" pitchFamily="50" charset="-128"/>
                <a:ea typeface="BIZ UDPゴシック" panose="020B0400000000000000" pitchFamily="50" charset="-128"/>
              </a:rPr>
              <a:t>8</a:t>
            </a:r>
            <a:r>
              <a:rPr kumimoji="1" lang="ja-JP" altLang="en-US" sz="1400" b="1" dirty="0">
                <a:latin typeface="BIZ UDPゴシック" panose="020B0400000000000000" pitchFamily="50" charset="-128"/>
                <a:ea typeface="BIZ UDPゴシック" panose="020B0400000000000000" pitchFamily="50" charset="-128"/>
              </a:rPr>
              <a:t>年</a:t>
            </a:r>
            <a:r>
              <a:rPr kumimoji="1" lang="en-US" altLang="ja-JP" sz="1400" b="1" dirty="0">
                <a:latin typeface="BIZ UDPゴシック" panose="020B0400000000000000" pitchFamily="50" charset="-128"/>
                <a:ea typeface="BIZ UDPゴシック" panose="020B0400000000000000" pitchFamily="50" charset="-128"/>
              </a:rPr>
              <a:t>1</a:t>
            </a:r>
            <a:r>
              <a:rPr kumimoji="1" lang="ja-JP" altLang="en-US" sz="1400" b="1" dirty="0">
                <a:latin typeface="BIZ UDPゴシック" panose="020B0400000000000000" pitchFamily="50" charset="-128"/>
                <a:ea typeface="BIZ UDPゴシック" panose="020B0400000000000000" pitchFamily="50" charset="-128"/>
              </a:rPr>
              <a:t>月</a:t>
            </a:r>
            <a:r>
              <a:rPr kumimoji="1" lang="en-US" altLang="ja-JP" sz="1400" b="1" dirty="0">
                <a:latin typeface="BIZ UDPゴシック" panose="020B0400000000000000" pitchFamily="50" charset="-128"/>
                <a:ea typeface="BIZ UDPゴシック" panose="020B0400000000000000" pitchFamily="50" charset="-128"/>
              </a:rPr>
              <a:t>5</a:t>
            </a:r>
            <a:r>
              <a:rPr kumimoji="1" lang="ja-JP" altLang="en-US" sz="1400" b="1" dirty="0">
                <a:latin typeface="BIZ UDPゴシック" panose="020B0400000000000000" pitchFamily="50" charset="-128"/>
                <a:ea typeface="BIZ UDPゴシック" panose="020B0400000000000000" pitchFamily="50" charset="-128"/>
              </a:rPr>
              <a:t>日）以降に販売を開始した旅行商品であること</a:t>
            </a:r>
          </a:p>
        </p:txBody>
      </p:sp>
      <p:sp>
        <p:nvSpPr>
          <p:cNvPr id="3" name="正方形/長方形 2">
            <a:extLst>
              <a:ext uri="{FF2B5EF4-FFF2-40B4-BE49-F238E27FC236}">
                <a16:creationId xmlns:a16="http://schemas.microsoft.com/office/drawing/2014/main" id="{9BCFA74F-11BB-FA86-BBCB-20C70289A0E4}"/>
              </a:ext>
            </a:extLst>
          </p:cNvPr>
          <p:cNvSpPr/>
          <p:nvPr/>
        </p:nvSpPr>
        <p:spPr>
          <a:xfrm>
            <a:off x="284820" y="1313589"/>
            <a:ext cx="7039897" cy="45719"/>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126EB212-F5C6-518E-449D-72CE032E6EAE}"/>
              </a:ext>
            </a:extLst>
          </p:cNvPr>
          <p:cNvSpPr/>
          <p:nvPr/>
        </p:nvSpPr>
        <p:spPr>
          <a:xfrm>
            <a:off x="288925" y="2159163"/>
            <a:ext cx="7039897" cy="45719"/>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2FBC2E12-8C9F-83D2-AC7B-B478A10DCBBF}"/>
              </a:ext>
            </a:extLst>
          </p:cNvPr>
          <p:cNvSpPr/>
          <p:nvPr/>
        </p:nvSpPr>
        <p:spPr>
          <a:xfrm>
            <a:off x="408039" y="2250600"/>
            <a:ext cx="6916678" cy="493581"/>
          </a:xfrm>
          <a:prstGeom prst="roundRect">
            <a:avLst/>
          </a:prstGeom>
          <a:no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0CB4214D-9855-842E-0732-E916076F1E46}"/>
              </a:ext>
            </a:extLst>
          </p:cNvPr>
          <p:cNvSpPr/>
          <p:nvPr/>
        </p:nvSpPr>
        <p:spPr>
          <a:xfrm>
            <a:off x="278567" y="3949800"/>
            <a:ext cx="7039897" cy="45719"/>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70979EBE-CF3D-5393-7B78-460FFBCA8A77}"/>
              </a:ext>
            </a:extLst>
          </p:cNvPr>
          <p:cNvSpPr/>
          <p:nvPr/>
        </p:nvSpPr>
        <p:spPr>
          <a:xfrm>
            <a:off x="312421" y="4987104"/>
            <a:ext cx="7039897" cy="45719"/>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9B5737E3-C9B1-E85E-3E23-D064B030E4F4}"/>
              </a:ext>
            </a:extLst>
          </p:cNvPr>
          <p:cNvSpPr/>
          <p:nvPr/>
        </p:nvSpPr>
        <p:spPr>
          <a:xfrm>
            <a:off x="312420" y="6086882"/>
            <a:ext cx="7039897" cy="45719"/>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FC17E9A4-DD78-57B1-C8BD-45ABCE292D4F}"/>
              </a:ext>
            </a:extLst>
          </p:cNvPr>
          <p:cNvSpPr/>
          <p:nvPr/>
        </p:nvSpPr>
        <p:spPr>
          <a:xfrm>
            <a:off x="312419" y="6626181"/>
            <a:ext cx="7039897" cy="45719"/>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descr="アイコン&#10;&#10;AI 生成コンテンツは誤りを含む可能性があります。">
            <a:extLst>
              <a:ext uri="{FF2B5EF4-FFF2-40B4-BE49-F238E27FC236}">
                <a16:creationId xmlns:a16="http://schemas.microsoft.com/office/drawing/2014/main" id="{C105C56D-363B-CF9A-F2C2-2EBF38C565F6}"/>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692725" y="1034389"/>
            <a:ext cx="533739" cy="301888"/>
          </a:xfrm>
          <a:prstGeom prst="rect">
            <a:avLst/>
          </a:prstGeom>
        </p:spPr>
      </p:pic>
      <p:pic>
        <p:nvPicPr>
          <p:cNvPr id="16" name="図 15" descr="グラフィカル ユーザー インターフェイス&#10;&#10;AI 生成コンテンツは誤りを含む可能性があります。">
            <a:extLst>
              <a:ext uri="{FF2B5EF4-FFF2-40B4-BE49-F238E27FC236}">
                <a16:creationId xmlns:a16="http://schemas.microsoft.com/office/drawing/2014/main" id="{9FB9AAD2-EA4F-469B-2D7F-5BB8F7A2B4B6}"/>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181106" y="735458"/>
            <a:ext cx="585512" cy="312622"/>
          </a:xfrm>
          <a:prstGeom prst="rect">
            <a:avLst/>
          </a:prstGeom>
        </p:spPr>
      </p:pic>
      <p:pic>
        <p:nvPicPr>
          <p:cNvPr id="17" name="図 16" descr="ゲームのキャラクター&#10;&#10;AI 生成コンテンツは誤りを含む可能性があります。">
            <a:extLst>
              <a:ext uri="{FF2B5EF4-FFF2-40B4-BE49-F238E27FC236}">
                <a16:creationId xmlns:a16="http://schemas.microsoft.com/office/drawing/2014/main" id="{189805A7-73D6-5322-C564-A36C5F62BF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29855" y="765100"/>
            <a:ext cx="343252" cy="542044"/>
          </a:xfrm>
          <a:prstGeom prst="rect">
            <a:avLst/>
          </a:prstGeom>
        </p:spPr>
      </p:pic>
      <p:pic>
        <p:nvPicPr>
          <p:cNvPr id="18" name="図 17" descr="ダイアグラム&#10;&#10;AI 生成コンテンツは誤りを含む可能性があります。">
            <a:extLst>
              <a:ext uri="{FF2B5EF4-FFF2-40B4-BE49-F238E27FC236}">
                <a16:creationId xmlns:a16="http://schemas.microsoft.com/office/drawing/2014/main" id="{5010E89C-012D-5058-C018-EBC2E8ED7F5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79765" y="2808536"/>
            <a:ext cx="757061" cy="567518"/>
          </a:xfrm>
          <a:prstGeom prst="rect">
            <a:avLst/>
          </a:prstGeom>
        </p:spPr>
      </p:pic>
      <p:grpSp>
        <p:nvGrpSpPr>
          <p:cNvPr id="19" name="グループ化 18">
            <a:extLst>
              <a:ext uri="{FF2B5EF4-FFF2-40B4-BE49-F238E27FC236}">
                <a16:creationId xmlns:a16="http://schemas.microsoft.com/office/drawing/2014/main" id="{F79BC62C-E64B-8A19-6F02-41C96C60CE6B}"/>
              </a:ext>
            </a:extLst>
          </p:cNvPr>
          <p:cNvGrpSpPr/>
          <p:nvPr/>
        </p:nvGrpSpPr>
        <p:grpSpPr>
          <a:xfrm>
            <a:off x="6692725" y="2825981"/>
            <a:ext cx="567518" cy="567518"/>
            <a:chOff x="4943826" y="8615900"/>
            <a:chExt cx="959854" cy="959854"/>
          </a:xfrm>
        </p:grpSpPr>
        <p:sp>
          <p:nvSpPr>
            <p:cNvPr id="21" name="正方形/長方形 20">
              <a:extLst>
                <a:ext uri="{FF2B5EF4-FFF2-40B4-BE49-F238E27FC236}">
                  <a16:creationId xmlns:a16="http://schemas.microsoft.com/office/drawing/2014/main" id="{0CC001D1-0B88-9E1A-723B-D9FC8BD7F575}"/>
                </a:ext>
              </a:extLst>
            </p:cNvPr>
            <p:cNvSpPr/>
            <p:nvPr/>
          </p:nvSpPr>
          <p:spPr>
            <a:xfrm>
              <a:off x="4984543" y="8740202"/>
              <a:ext cx="862006" cy="4639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descr="グラフィカル ユーザー インターフェイス&#10;&#10;AI 生成コンテンツは誤りを含む可能性があります。">
              <a:extLst>
                <a:ext uri="{FF2B5EF4-FFF2-40B4-BE49-F238E27FC236}">
                  <a16:creationId xmlns:a16="http://schemas.microsoft.com/office/drawing/2014/main" id="{75353E08-C1FB-11F8-24DE-18D77143C27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43826" y="8615900"/>
              <a:ext cx="959854" cy="959854"/>
            </a:xfrm>
            <a:prstGeom prst="rect">
              <a:avLst/>
            </a:prstGeom>
          </p:spPr>
        </p:pic>
      </p:grpSp>
    </p:spTree>
    <p:extLst>
      <p:ext uri="{BB962C8B-B14F-4D97-AF65-F5344CB8AC3E}">
        <p14:creationId xmlns:p14="http://schemas.microsoft.com/office/powerpoint/2010/main" val="1047131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F74C6-5E6A-D389-9A89-157EAE445017}"/>
            </a:ext>
          </a:extLst>
        </p:cNvPr>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31E5A26A-9498-DD5A-86DD-16F78AB0FC1F}"/>
              </a:ext>
            </a:extLst>
          </p:cNvPr>
          <p:cNvSpPr/>
          <p:nvPr/>
        </p:nvSpPr>
        <p:spPr>
          <a:xfrm>
            <a:off x="324642" y="3342911"/>
            <a:ext cx="6911975" cy="1525990"/>
          </a:xfrm>
          <a:prstGeom prst="rect">
            <a:avLst/>
          </a:prstGeom>
          <a:solidFill>
            <a:schemeClr val="bg1"/>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1CC1972C-2680-B613-8E63-32CC21E3C8FB}"/>
              </a:ext>
            </a:extLst>
          </p:cNvPr>
          <p:cNvSpPr/>
          <p:nvPr/>
        </p:nvSpPr>
        <p:spPr>
          <a:xfrm>
            <a:off x="324643" y="902188"/>
            <a:ext cx="6911975" cy="2018525"/>
          </a:xfrm>
          <a:prstGeom prst="rect">
            <a:avLst/>
          </a:prstGeom>
          <a:solidFill>
            <a:schemeClr val="bg1"/>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F823B96C-810B-BF79-5897-5F8A3ACF730B}"/>
              </a:ext>
            </a:extLst>
          </p:cNvPr>
          <p:cNvSpPr txBox="1"/>
          <p:nvPr/>
        </p:nvSpPr>
        <p:spPr>
          <a:xfrm>
            <a:off x="278567" y="36946"/>
            <a:ext cx="3182281"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助成</a:t>
            </a:r>
            <a:r>
              <a:rPr lang="ja-JP" altLang="en-US" sz="1800" b="1">
                <a:solidFill>
                  <a:srgbClr val="000000"/>
                </a:solidFill>
                <a:latin typeface="BIZ UDPゴシック" panose="020B0400000000000000" pitchFamily="50" charset="-128"/>
                <a:ea typeface="BIZ UDPゴシック" panose="020B0400000000000000" pitchFamily="50" charset="-128"/>
              </a:rPr>
              <a:t>額</a:t>
            </a:r>
            <a:r>
              <a:rPr kumimoji="1" lang="ja-JP" altLang="en-US" sz="18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について＿①</a:t>
            </a:r>
            <a:r>
              <a:rPr lang="ja-JP" altLang="en-US" sz="1800" b="1">
                <a:solidFill>
                  <a:srgbClr val="000000"/>
                </a:solidFill>
                <a:latin typeface="BIZ UDPゴシック" panose="020B0400000000000000" pitchFamily="50" charset="-128"/>
                <a:ea typeface="BIZ UDPゴシック" panose="020B0400000000000000" pitchFamily="50" charset="-128"/>
              </a:rPr>
              <a:t>詳細事項</a:t>
            </a:r>
            <a:endPar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B7C50A1A-F5BB-8AED-F4C0-7915388F5F6F}"/>
              </a:ext>
            </a:extLst>
          </p:cNvPr>
          <p:cNvSpPr txBox="1"/>
          <p:nvPr/>
        </p:nvSpPr>
        <p:spPr>
          <a:xfrm>
            <a:off x="760449" y="1798170"/>
            <a:ext cx="6284093" cy="1031051"/>
          </a:xfrm>
          <a:prstGeom prst="rect">
            <a:avLst/>
          </a:prstGeom>
          <a:noFill/>
        </p:spPr>
        <p:txBody>
          <a:bodyPr wrap="none" rtlCol="0">
            <a:spAutoFit/>
          </a:bodyPr>
          <a:lstStyle/>
          <a:p>
            <a:pPr>
              <a:spcBef>
                <a:spcPts val="300"/>
              </a:spcBef>
              <a:spcAft>
                <a:spcPts val="300"/>
              </a:spcAft>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能登</a:t>
            </a:r>
            <a:r>
              <a:rPr lang="en-US" altLang="ja-JP" sz="1200" dirty="0">
                <a:latin typeface="Meiryo UI" panose="020B0604030504040204" pitchFamily="50" charset="-128"/>
                <a:ea typeface="Meiryo UI" panose="020B0604030504040204" pitchFamily="50" charset="-128"/>
              </a:rPr>
              <a:t>12</a:t>
            </a:r>
            <a:r>
              <a:rPr lang="ja-JP" altLang="en-US" sz="1200" dirty="0">
                <a:latin typeface="Meiryo UI" panose="020B0604030504040204" pitchFamily="50" charset="-128"/>
                <a:ea typeface="Meiryo UI" panose="020B0604030504040204" pitchFamily="50" charset="-128"/>
              </a:rPr>
              <a:t>市町の観光を含まない日程は、基本助成額の対象外</a:t>
            </a:r>
          </a:p>
          <a:p>
            <a:pPr>
              <a:spcBef>
                <a:spcPts val="300"/>
              </a:spcBef>
              <a:spcAft>
                <a:spcPts val="300"/>
              </a:spcAft>
            </a:pPr>
            <a:r>
              <a:rPr lang="ja-JP" altLang="en-US" sz="1100" dirty="0">
                <a:latin typeface="Meiryo UI" panose="020B0604030504040204" pitchFamily="50" charset="-128"/>
                <a:ea typeface="Meiryo UI" panose="020B0604030504040204" pitchFamily="50" charset="-128"/>
              </a:rPr>
              <a:t>　（能登</a:t>
            </a:r>
            <a:r>
              <a:rPr lang="en-US" altLang="ja-JP" sz="1100" dirty="0">
                <a:latin typeface="Meiryo UI" panose="020B0604030504040204" pitchFamily="50" charset="-128"/>
                <a:ea typeface="Meiryo UI" panose="020B0604030504040204" pitchFamily="50" charset="-128"/>
              </a:rPr>
              <a:t>12</a:t>
            </a:r>
            <a:r>
              <a:rPr lang="ja-JP" altLang="en-US" sz="1100" dirty="0">
                <a:latin typeface="Meiryo UI" panose="020B0604030504040204" pitchFamily="50" charset="-128"/>
                <a:ea typeface="Meiryo UI" panose="020B0604030504040204" pitchFamily="50" charset="-128"/>
              </a:rPr>
              <a:t>市町の観光施設や土産店などに</a:t>
            </a:r>
            <a:r>
              <a:rPr lang="en-US" altLang="ja-JP" sz="1100" dirty="0">
                <a:latin typeface="Meiryo UI" panose="020B0604030504040204" pitchFamily="50" charset="-128"/>
                <a:ea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rPr>
              <a:t>か所でも立ち寄れば対象）</a:t>
            </a:r>
          </a:p>
          <a:p>
            <a:pPr>
              <a:spcBef>
                <a:spcPts val="300"/>
              </a:spcBef>
              <a:spcAft>
                <a:spcPts val="300"/>
              </a:spcAft>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基本助成額は、助成対象経費の</a:t>
            </a:r>
            <a:r>
              <a:rPr lang="en-US" altLang="ja-JP" sz="1200" dirty="0">
                <a:latin typeface="Meiryo UI" panose="020B0604030504040204" pitchFamily="50" charset="-128"/>
                <a:ea typeface="Meiryo UI" panose="020B0604030504040204" pitchFamily="50" charset="-128"/>
              </a:rPr>
              <a:t>1/2</a:t>
            </a:r>
            <a:r>
              <a:rPr lang="ja-JP" altLang="en-US" sz="1200" dirty="0">
                <a:latin typeface="Meiryo UI" panose="020B0604030504040204" pitchFamily="50" charset="-128"/>
                <a:ea typeface="Meiryo UI" panose="020B0604030504040204" pitchFamily="50" charset="-128"/>
              </a:rPr>
              <a:t>を上限とする</a:t>
            </a:r>
          </a:p>
          <a:p>
            <a:pPr>
              <a:spcBef>
                <a:spcPts val="300"/>
              </a:spcBef>
              <a:spcAft>
                <a:spcPts val="300"/>
              </a:spcAft>
            </a:pP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rPr>
              <a:t>泊</a:t>
            </a:r>
            <a:r>
              <a:rPr lang="en-US" altLang="ja-JP" sz="1100" dirty="0">
                <a:latin typeface="Meiryo UI" panose="020B0604030504040204" pitchFamily="50" charset="-128"/>
                <a:ea typeface="Meiryo UI" panose="020B0604030504040204" pitchFamily="50" charset="-128"/>
              </a:rPr>
              <a:t>2</a:t>
            </a:r>
            <a:r>
              <a:rPr lang="ja-JP" altLang="en-US" sz="1100" dirty="0">
                <a:latin typeface="Meiryo UI" panose="020B0604030504040204" pitchFamily="50" charset="-128"/>
                <a:ea typeface="Meiryo UI" panose="020B0604030504040204" pitchFamily="50" charset="-128"/>
              </a:rPr>
              <a:t>日以上の旅行で、日ごとのバス等の借上げ費が不明な場合は、借上げ日数で按分した費用とする）</a:t>
            </a:r>
          </a:p>
        </p:txBody>
      </p:sp>
      <p:sp>
        <p:nvSpPr>
          <p:cNvPr id="9" name="正方形/長方形 8">
            <a:extLst>
              <a:ext uri="{FF2B5EF4-FFF2-40B4-BE49-F238E27FC236}">
                <a16:creationId xmlns:a16="http://schemas.microsoft.com/office/drawing/2014/main" id="{BAE95ADB-AC18-AD89-8D6D-27EC1A41F7B5}"/>
              </a:ext>
            </a:extLst>
          </p:cNvPr>
          <p:cNvSpPr/>
          <p:nvPr/>
        </p:nvSpPr>
        <p:spPr>
          <a:xfrm>
            <a:off x="324643" y="594411"/>
            <a:ext cx="6911975" cy="307777"/>
          </a:xfrm>
          <a:prstGeom prst="rect">
            <a:avLst/>
          </a:prstGeom>
          <a:solidFill>
            <a:schemeClr val="accent1">
              <a:lumMod val="20000"/>
              <a:lumOff val="8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①基本助成額</a:t>
            </a:r>
          </a:p>
        </p:txBody>
      </p:sp>
      <p:sp>
        <p:nvSpPr>
          <p:cNvPr id="10" name="object 6">
            <a:extLst>
              <a:ext uri="{FF2B5EF4-FFF2-40B4-BE49-F238E27FC236}">
                <a16:creationId xmlns:a16="http://schemas.microsoft.com/office/drawing/2014/main" id="{9A540B7B-001E-D7D1-F42F-1F84F358A553}"/>
              </a:ext>
            </a:extLst>
          </p:cNvPr>
          <p:cNvSpPr/>
          <p:nvPr/>
        </p:nvSpPr>
        <p:spPr>
          <a:xfrm>
            <a:off x="760449" y="1047718"/>
            <a:ext cx="6040364" cy="627805"/>
          </a:xfrm>
          <a:custGeom>
            <a:avLst/>
            <a:gdLst/>
            <a:ahLst/>
            <a:cxnLst/>
            <a:rect l="l" t="t" r="r" b="b"/>
            <a:pathLst>
              <a:path w="6840220" h="468630">
                <a:moveTo>
                  <a:pt x="6689166" y="0"/>
                </a:moveTo>
                <a:lnTo>
                  <a:pt x="149237" y="0"/>
                </a:lnTo>
                <a:lnTo>
                  <a:pt x="102008" y="6147"/>
                </a:lnTo>
                <a:lnTo>
                  <a:pt x="61033" y="23220"/>
                </a:lnTo>
                <a:lnTo>
                  <a:pt x="28749" y="49169"/>
                </a:lnTo>
                <a:lnTo>
                  <a:pt x="7593" y="81939"/>
                </a:lnTo>
                <a:lnTo>
                  <a:pt x="0" y="119481"/>
                </a:lnTo>
                <a:lnTo>
                  <a:pt x="0" y="349770"/>
                </a:lnTo>
                <a:lnTo>
                  <a:pt x="7593" y="387182"/>
                </a:lnTo>
                <a:lnTo>
                  <a:pt x="28749" y="419645"/>
                </a:lnTo>
                <a:lnTo>
                  <a:pt x="61033" y="445224"/>
                </a:lnTo>
                <a:lnTo>
                  <a:pt x="102008" y="461989"/>
                </a:lnTo>
                <a:lnTo>
                  <a:pt x="149237" y="468007"/>
                </a:lnTo>
                <a:lnTo>
                  <a:pt x="6689166" y="468007"/>
                </a:lnTo>
                <a:lnTo>
                  <a:pt x="6736551" y="461989"/>
                </a:lnTo>
                <a:lnTo>
                  <a:pt x="6777918" y="445224"/>
                </a:lnTo>
                <a:lnTo>
                  <a:pt x="6810675" y="419645"/>
                </a:lnTo>
                <a:lnTo>
                  <a:pt x="6832230" y="387182"/>
                </a:lnTo>
                <a:lnTo>
                  <a:pt x="6839991" y="349770"/>
                </a:lnTo>
                <a:lnTo>
                  <a:pt x="6839991" y="119481"/>
                </a:lnTo>
                <a:lnTo>
                  <a:pt x="6832230" y="81939"/>
                </a:lnTo>
                <a:lnTo>
                  <a:pt x="6810675" y="49169"/>
                </a:lnTo>
                <a:lnTo>
                  <a:pt x="6777918" y="23220"/>
                </a:lnTo>
                <a:lnTo>
                  <a:pt x="6736551" y="6147"/>
                </a:lnTo>
                <a:lnTo>
                  <a:pt x="6689166" y="0"/>
                </a:lnTo>
                <a:close/>
              </a:path>
            </a:pathLst>
          </a:custGeom>
          <a:solidFill>
            <a:schemeClr val="bg1"/>
          </a:solidFill>
          <a:ln w="19050">
            <a:solidFill>
              <a:srgbClr val="227FC4"/>
            </a:solidFill>
          </a:ln>
        </p:spPr>
        <p:txBody>
          <a:bodyPr wrap="square" lIns="0" tIns="0" rIns="0" bIns="0" rtlCol="0" anchor="ctr"/>
          <a:lstStyle/>
          <a:p>
            <a:pPr lvl="0" algn="ctr">
              <a:defRPr/>
            </a:pPr>
            <a:r>
              <a:rPr lang="ja-JP" altLang="en-US" sz="1800" b="1" dirty="0">
                <a:ln w="3175">
                  <a:solidFill>
                    <a:srgbClr val="C00000"/>
                  </a:solidFill>
                </a:ln>
                <a:solidFill>
                  <a:srgbClr val="C00000"/>
                </a:solidFill>
                <a:effectLst>
                  <a:outerShdw blurRad="381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能登</a:t>
            </a:r>
            <a:r>
              <a:rPr lang="en-US" altLang="ja-JP" sz="1800" b="1" dirty="0">
                <a:ln w="3175">
                  <a:solidFill>
                    <a:srgbClr val="C00000"/>
                  </a:solidFill>
                </a:ln>
                <a:solidFill>
                  <a:srgbClr val="C00000"/>
                </a:solidFill>
                <a:effectLst>
                  <a:outerShdw blurRad="381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12</a:t>
            </a:r>
            <a:r>
              <a:rPr lang="ja-JP" altLang="en-US" sz="1800" b="1" dirty="0">
                <a:ln w="3175">
                  <a:solidFill>
                    <a:srgbClr val="C00000"/>
                  </a:solidFill>
                </a:ln>
                <a:solidFill>
                  <a:srgbClr val="C00000"/>
                </a:solidFill>
                <a:effectLst>
                  <a:outerShdw blurRad="38100" dist="38100" dir="2700000" algn="tl" rotWithShape="0">
                    <a:prstClr val="black">
                      <a:alpha val="40000"/>
                    </a:prstClr>
                  </a:outerShdw>
                </a:effectLst>
                <a:latin typeface="BIZ UDPゴシック" panose="020B0400000000000000" pitchFamily="50" charset="-128"/>
                <a:ea typeface="BIZ UDPゴシック" panose="020B0400000000000000" pitchFamily="50" charset="-128"/>
              </a:rPr>
              <a:t>市町周遊</a:t>
            </a:r>
            <a:r>
              <a:rPr kumimoji="1" lang="ja-JP" altLang="en-US" sz="1800" b="1" i="0" u="none" strike="noStrike" kern="1200" cap="none" spc="0" normalizeH="0" baseline="0" noProof="0" dirty="0">
                <a:ln w="3175">
                  <a:solidFill>
                    <a:srgbClr val="C00000"/>
                  </a:solidFill>
                </a:ln>
                <a:solidFill>
                  <a:srgbClr val="C00000"/>
                </a:solidFill>
                <a:effectLst>
                  <a:outerShdw blurRad="38100" dist="3810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１日あたり最大</a:t>
            </a:r>
            <a:r>
              <a:rPr kumimoji="1" lang="en-US" altLang="ja-JP" sz="1800" b="1" i="0" u="none" strike="noStrike" kern="1200" cap="none" spc="0" normalizeH="0" baseline="0" noProof="0" dirty="0">
                <a:ln w="3175">
                  <a:solidFill>
                    <a:srgbClr val="C00000"/>
                  </a:solidFill>
                </a:ln>
                <a:solidFill>
                  <a:srgbClr val="C00000"/>
                </a:solidFill>
                <a:effectLst>
                  <a:outerShdw blurRad="38100" dist="3810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6</a:t>
            </a:r>
            <a:r>
              <a:rPr kumimoji="1" lang="ja-JP" altLang="en-US" sz="1800" b="1" i="0" u="none" strike="noStrike" kern="1200" cap="none" spc="0" normalizeH="0" baseline="0" noProof="0" dirty="0">
                <a:ln w="3175">
                  <a:solidFill>
                    <a:srgbClr val="C00000"/>
                  </a:solidFill>
                </a:ln>
                <a:solidFill>
                  <a:srgbClr val="C00000"/>
                </a:solidFill>
                <a:effectLst>
                  <a:outerShdw blurRad="38100" dist="3810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万円</a:t>
            </a:r>
            <a:r>
              <a:rPr kumimoji="1" lang="en-US" altLang="ja-JP" sz="1800" b="1" i="0" u="none" strike="noStrike" kern="1200" cap="none" spc="0" normalizeH="0" baseline="0" noProof="0" dirty="0">
                <a:ln w="3175">
                  <a:solidFill>
                    <a:srgbClr val="C00000"/>
                  </a:solidFill>
                </a:ln>
                <a:solidFill>
                  <a:srgbClr val="C00000"/>
                </a:solidFill>
                <a:effectLst>
                  <a:outerShdw blurRad="38100" dist="3810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w="3175">
                  <a:solidFill>
                    <a:srgbClr val="C00000"/>
                  </a:solidFill>
                </a:ln>
                <a:solidFill>
                  <a:srgbClr val="C00000"/>
                </a:solidFill>
                <a:effectLst>
                  <a:outerShdw blurRad="38100" dist="3810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台</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 name="テキスト ボックス 13">
            <a:extLst>
              <a:ext uri="{FF2B5EF4-FFF2-40B4-BE49-F238E27FC236}">
                <a16:creationId xmlns:a16="http://schemas.microsoft.com/office/drawing/2014/main" id="{F8A1F07B-4917-CB81-6C4F-54412574547D}"/>
              </a:ext>
            </a:extLst>
          </p:cNvPr>
          <p:cNvSpPr txBox="1"/>
          <p:nvPr/>
        </p:nvSpPr>
        <p:spPr>
          <a:xfrm>
            <a:off x="760449" y="4242185"/>
            <a:ext cx="4961615" cy="538609"/>
          </a:xfrm>
          <a:prstGeom prst="rect">
            <a:avLst/>
          </a:prstGeom>
          <a:noFill/>
        </p:spPr>
        <p:txBody>
          <a:bodyPr wrap="none" rtlCol="0">
            <a:spAutoFit/>
          </a:bodyPr>
          <a:lstStyle/>
          <a:p>
            <a:pPr>
              <a:spcBef>
                <a:spcPts val="300"/>
              </a:spcBef>
              <a:spcAft>
                <a:spcPts val="300"/>
              </a:spcAft>
            </a:pPr>
            <a:r>
              <a:rPr lang="en-US" altLang="ja-JP" sz="1200">
                <a:latin typeface="Meiryo UI" panose="020B0604030504040204" pitchFamily="50" charset="-128"/>
                <a:ea typeface="Meiryo UI" panose="020B0604030504040204" pitchFamily="50" charset="-128"/>
              </a:rPr>
              <a:t>※</a:t>
            </a:r>
            <a:r>
              <a:rPr lang="ja-JP" altLang="en-US" sz="1200">
                <a:latin typeface="Meiryo UI" panose="020B0604030504040204" pitchFamily="50" charset="-128"/>
                <a:ea typeface="Meiryo UI" panose="020B0604030504040204" pitchFamily="50" charset="-128"/>
              </a:rPr>
              <a:t>チェックイン日またはチェックアウト日のいずれかにバス等を利用する場合に加算</a:t>
            </a:r>
          </a:p>
          <a:p>
            <a:pPr>
              <a:spcBef>
                <a:spcPts val="300"/>
              </a:spcBef>
              <a:spcAft>
                <a:spcPts val="300"/>
              </a:spcAft>
            </a:pPr>
            <a:r>
              <a:rPr lang="en-US" altLang="ja-JP" sz="1200">
                <a:latin typeface="Meiryo UI" panose="020B0604030504040204" pitchFamily="50" charset="-128"/>
                <a:ea typeface="Meiryo UI" panose="020B0604030504040204" pitchFamily="50" charset="-128"/>
              </a:rPr>
              <a:t>※</a:t>
            </a:r>
            <a:r>
              <a:rPr lang="ja-JP" altLang="en-US" sz="1200">
                <a:latin typeface="Meiryo UI" panose="020B0604030504040204" pitchFamily="50" charset="-128"/>
                <a:ea typeface="Meiryo UI" panose="020B0604030504040204" pitchFamily="50" charset="-128"/>
              </a:rPr>
              <a:t>宿泊加算額は定額支給とする</a:t>
            </a:r>
          </a:p>
        </p:txBody>
      </p:sp>
      <p:sp>
        <p:nvSpPr>
          <p:cNvPr id="15" name="正方形/長方形 14">
            <a:extLst>
              <a:ext uri="{FF2B5EF4-FFF2-40B4-BE49-F238E27FC236}">
                <a16:creationId xmlns:a16="http://schemas.microsoft.com/office/drawing/2014/main" id="{A7FF2FE6-51A2-AFAE-06FE-BB8C13844240}"/>
              </a:ext>
            </a:extLst>
          </p:cNvPr>
          <p:cNvSpPr/>
          <p:nvPr/>
        </p:nvSpPr>
        <p:spPr>
          <a:xfrm>
            <a:off x="324643" y="3038426"/>
            <a:ext cx="6911975" cy="307777"/>
          </a:xfrm>
          <a:prstGeom prst="rect">
            <a:avLst/>
          </a:prstGeom>
          <a:solidFill>
            <a:schemeClr val="accent2">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②宿泊加算額</a:t>
            </a:r>
          </a:p>
        </p:txBody>
      </p:sp>
      <p:sp>
        <p:nvSpPr>
          <p:cNvPr id="16" name="object 6">
            <a:extLst>
              <a:ext uri="{FF2B5EF4-FFF2-40B4-BE49-F238E27FC236}">
                <a16:creationId xmlns:a16="http://schemas.microsoft.com/office/drawing/2014/main" id="{CDB4C63E-9C07-246E-7D8D-553FF8CA2B71}"/>
              </a:ext>
            </a:extLst>
          </p:cNvPr>
          <p:cNvSpPr/>
          <p:nvPr/>
        </p:nvSpPr>
        <p:spPr>
          <a:xfrm>
            <a:off x="760449" y="3491733"/>
            <a:ext cx="6040364" cy="627805"/>
          </a:xfrm>
          <a:custGeom>
            <a:avLst/>
            <a:gdLst/>
            <a:ahLst/>
            <a:cxnLst/>
            <a:rect l="l" t="t" r="r" b="b"/>
            <a:pathLst>
              <a:path w="6840220" h="468630">
                <a:moveTo>
                  <a:pt x="6689166" y="0"/>
                </a:moveTo>
                <a:lnTo>
                  <a:pt x="149237" y="0"/>
                </a:lnTo>
                <a:lnTo>
                  <a:pt x="102008" y="6147"/>
                </a:lnTo>
                <a:lnTo>
                  <a:pt x="61033" y="23220"/>
                </a:lnTo>
                <a:lnTo>
                  <a:pt x="28749" y="49169"/>
                </a:lnTo>
                <a:lnTo>
                  <a:pt x="7593" y="81939"/>
                </a:lnTo>
                <a:lnTo>
                  <a:pt x="0" y="119481"/>
                </a:lnTo>
                <a:lnTo>
                  <a:pt x="0" y="349770"/>
                </a:lnTo>
                <a:lnTo>
                  <a:pt x="7593" y="387182"/>
                </a:lnTo>
                <a:lnTo>
                  <a:pt x="28749" y="419645"/>
                </a:lnTo>
                <a:lnTo>
                  <a:pt x="61033" y="445224"/>
                </a:lnTo>
                <a:lnTo>
                  <a:pt x="102008" y="461989"/>
                </a:lnTo>
                <a:lnTo>
                  <a:pt x="149237" y="468007"/>
                </a:lnTo>
                <a:lnTo>
                  <a:pt x="6689166" y="468007"/>
                </a:lnTo>
                <a:lnTo>
                  <a:pt x="6736551" y="461989"/>
                </a:lnTo>
                <a:lnTo>
                  <a:pt x="6777918" y="445224"/>
                </a:lnTo>
                <a:lnTo>
                  <a:pt x="6810675" y="419645"/>
                </a:lnTo>
                <a:lnTo>
                  <a:pt x="6832230" y="387182"/>
                </a:lnTo>
                <a:lnTo>
                  <a:pt x="6839991" y="349770"/>
                </a:lnTo>
                <a:lnTo>
                  <a:pt x="6839991" y="119481"/>
                </a:lnTo>
                <a:lnTo>
                  <a:pt x="6832230" y="81939"/>
                </a:lnTo>
                <a:lnTo>
                  <a:pt x="6810675" y="49169"/>
                </a:lnTo>
                <a:lnTo>
                  <a:pt x="6777918" y="23220"/>
                </a:lnTo>
                <a:lnTo>
                  <a:pt x="6736551" y="6147"/>
                </a:lnTo>
                <a:lnTo>
                  <a:pt x="6689166" y="0"/>
                </a:lnTo>
                <a:close/>
              </a:path>
            </a:pathLst>
          </a:custGeom>
          <a:solidFill>
            <a:schemeClr val="bg1"/>
          </a:solidFill>
          <a:ln w="19050">
            <a:solidFill>
              <a:srgbClr val="227FC4"/>
            </a:solidFill>
          </a:ln>
        </p:spPr>
        <p:txBody>
          <a:bodyPr wrap="square" lIns="0" tIns="0" rIns="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a:ln w="3175">
                  <a:solidFill>
                    <a:srgbClr val="C00000"/>
                  </a:solidFill>
                </a:ln>
                <a:solidFill>
                  <a:srgbClr val="C00000"/>
                </a:solidFill>
                <a:effectLst>
                  <a:outerShdw blurRad="38100" dist="3810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金沢市以外への宿泊は</a:t>
            </a:r>
            <a:r>
              <a:rPr kumimoji="1" lang="en-US" altLang="ja-JP" sz="1800" b="1" i="0" u="none" strike="noStrike" kern="1200" cap="none" spc="0" normalizeH="0" baseline="0" noProof="0">
                <a:ln w="3175">
                  <a:solidFill>
                    <a:srgbClr val="C00000"/>
                  </a:solidFill>
                </a:ln>
                <a:solidFill>
                  <a:srgbClr val="C00000"/>
                </a:solidFill>
                <a:effectLst>
                  <a:outerShdw blurRad="38100" dist="3810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3</a:t>
            </a:r>
            <a:r>
              <a:rPr kumimoji="1" lang="ja-JP" altLang="en-US" sz="1800" b="1" i="0" u="none" strike="noStrike" kern="1200" cap="none" spc="0" normalizeH="0" baseline="0" noProof="0">
                <a:ln w="3175">
                  <a:solidFill>
                    <a:srgbClr val="C00000"/>
                  </a:solidFill>
                </a:ln>
                <a:solidFill>
                  <a:srgbClr val="C00000"/>
                </a:solidFill>
                <a:effectLst>
                  <a:outerShdw blurRad="38100" dist="3810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万円</a:t>
            </a:r>
            <a:r>
              <a:rPr kumimoji="1" lang="en-US" altLang="ja-JP" sz="1800" b="1" i="0" u="none" strike="noStrike" kern="1200" cap="none" spc="0" normalizeH="0" baseline="0" noProof="0">
                <a:ln w="3175">
                  <a:solidFill>
                    <a:srgbClr val="C00000"/>
                  </a:solidFill>
                </a:ln>
                <a:solidFill>
                  <a:srgbClr val="C00000"/>
                </a:solidFill>
                <a:effectLst>
                  <a:outerShdw blurRad="38100" dist="3810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a:ln w="3175">
                  <a:solidFill>
                    <a:srgbClr val="C00000"/>
                  </a:solidFill>
                </a:ln>
                <a:solidFill>
                  <a:srgbClr val="C00000"/>
                </a:solidFill>
                <a:effectLst>
                  <a:outerShdw blurRad="38100" dist="3810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台を加算</a:t>
            </a:r>
            <a:endPar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1" name="テキスト ボックス 20">
            <a:extLst>
              <a:ext uri="{FF2B5EF4-FFF2-40B4-BE49-F238E27FC236}">
                <a16:creationId xmlns:a16="http://schemas.microsoft.com/office/drawing/2014/main" id="{A3DF66D3-66EC-F667-8D61-1D40ED5B321F}"/>
              </a:ext>
            </a:extLst>
          </p:cNvPr>
          <p:cNvSpPr txBox="1"/>
          <p:nvPr/>
        </p:nvSpPr>
        <p:spPr>
          <a:xfrm>
            <a:off x="1355125" y="4921030"/>
            <a:ext cx="4851008" cy="492443"/>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＜上記①・②共通＞</a:t>
            </a:r>
            <a:endParaRPr kumimoji="1" lang="en-US" altLang="ja-JP" sz="1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1200">
                <a:solidFill>
                  <a:prstClr val="black"/>
                </a:solidFill>
                <a:latin typeface="Meiryo UI" panose="020B0604030504040204" pitchFamily="50" charset="-128"/>
                <a:ea typeface="Meiryo UI" panose="020B0604030504040204" pitchFamily="50" charset="-128"/>
              </a:rPr>
              <a:t>　</a:t>
            </a:r>
            <a:r>
              <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助成金額の算定においては、一つの旅行商品につき</a:t>
            </a:r>
            <a:r>
              <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7</a:t>
            </a: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泊</a:t>
            </a:r>
            <a:r>
              <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8</a:t>
            </a: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日を上限とする</a:t>
            </a:r>
          </a:p>
        </p:txBody>
      </p:sp>
      <p:pic>
        <p:nvPicPr>
          <p:cNvPr id="24" name="図 23" descr="アイコン&#10;&#10;AI 生成コンテンツは誤りを含む可能性があります。">
            <a:extLst>
              <a:ext uri="{FF2B5EF4-FFF2-40B4-BE49-F238E27FC236}">
                <a16:creationId xmlns:a16="http://schemas.microsoft.com/office/drawing/2014/main" id="{6DCC62AA-68EB-DAB8-B74E-86AF3BC2D48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372637" y="2137150"/>
            <a:ext cx="767943" cy="434355"/>
          </a:xfrm>
          <a:prstGeom prst="rect">
            <a:avLst/>
          </a:prstGeom>
        </p:spPr>
      </p:pic>
      <p:pic>
        <p:nvPicPr>
          <p:cNvPr id="25" name="図 24" descr="グラフィカル ユーザー インターフェイス&#10;&#10;AI 生成コンテンツは誤りを含む可能性があります。">
            <a:extLst>
              <a:ext uri="{FF2B5EF4-FFF2-40B4-BE49-F238E27FC236}">
                <a16:creationId xmlns:a16="http://schemas.microsoft.com/office/drawing/2014/main" id="{599A44BC-3088-7318-7B87-4AFA89D39F49}"/>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015865" y="1716372"/>
            <a:ext cx="749810" cy="400345"/>
          </a:xfrm>
          <a:prstGeom prst="rect">
            <a:avLst/>
          </a:prstGeom>
        </p:spPr>
      </p:pic>
      <p:pic>
        <p:nvPicPr>
          <p:cNvPr id="27" name="図 26" descr="ゲームのキャラクター&#10;&#10;AI 生成コンテンツは誤りを含む可能性があります。">
            <a:extLst>
              <a:ext uri="{FF2B5EF4-FFF2-40B4-BE49-F238E27FC236}">
                <a16:creationId xmlns:a16="http://schemas.microsoft.com/office/drawing/2014/main" id="{BF4EA92A-1607-1631-AF60-3B97BC3DC2E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2283" y="2019949"/>
            <a:ext cx="343252" cy="542044"/>
          </a:xfrm>
          <a:prstGeom prst="rect">
            <a:avLst/>
          </a:prstGeom>
        </p:spPr>
      </p:pic>
      <p:sp>
        <p:nvSpPr>
          <p:cNvPr id="50" name="正方形/長方形 49">
            <a:extLst>
              <a:ext uri="{FF2B5EF4-FFF2-40B4-BE49-F238E27FC236}">
                <a16:creationId xmlns:a16="http://schemas.microsoft.com/office/drawing/2014/main" id="{4E014ABD-E6F1-BCD6-0F3B-E3191C317B9C}"/>
              </a:ext>
            </a:extLst>
          </p:cNvPr>
          <p:cNvSpPr/>
          <p:nvPr/>
        </p:nvSpPr>
        <p:spPr>
          <a:xfrm>
            <a:off x="324641" y="5827451"/>
            <a:ext cx="6911975" cy="1525990"/>
          </a:xfrm>
          <a:prstGeom prst="rect">
            <a:avLst/>
          </a:prstGeom>
          <a:solidFill>
            <a:schemeClr val="bg1"/>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a:extLst>
              <a:ext uri="{FF2B5EF4-FFF2-40B4-BE49-F238E27FC236}">
                <a16:creationId xmlns:a16="http://schemas.microsoft.com/office/drawing/2014/main" id="{65C3A2D5-DB67-2EA9-E4BA-7154671BA813}"/>
              </a:ext>
            </a:extLst>
          </p:cNvPr>
          <p:cNvSpPr txBox="1"/>
          <p:nvPr/>
        </p:nvSpPr>
        <p:spPr>
          <a:xfrm>
            <a:off x="760448" y="6726725"/>
            <a:ext cx="5623655" cy="538609"/>
          </a:xfrm>
          <a:prstGeom prst="rect">
            <a:avLst/>
          </a:prstGeom>
          <a:noFill/>
        </p:spPr>
        <p:txBody>
          <a:bodyPr wrap="none" rtlCol="0">
            <a:spAutoFit/>
          </a:bodyPr>
          <a:lstStyle/>
          <a:p>
            <a:pPr>
              <a:spcBef>
                <a:spcPts val="300"/>
              </a:spcBef>
              <a:spcAft>
                <a:spcPts val="300"/>
              </a:spcAft>
            </a:pPr>
            <a:r>
              <a:rPr lang="en-US" altLang="ja-JP" sz="1200">
                <a:latin typeface="Meiryo UI" panose="020B0604030504040204" pitchFamily="50" charset="-128"/>
                <a:ea typeface="Meiryo UI" panose="020B0604030504040204" pitchFamily="50" charset="-128"/>
              </a:rPr>
              <a:t>※</a:t>
            </a:r>
            <a:r>
              <a:rPr lang="ja-JP" altLang="en-US" sz="1200">
                <a:latin typeface="Meiryo UI" panose="020B0604030504040204" pitchFamily="50" charset="-128"/>
                <a:ea typeface="Meiryo UI" panose="020B0604030504040204" pitchFamily="50" charset="-128"/>
              </a:rPr>
              <a:t>対象店舗は、暴力団関係、風営法の対象店舗などは対象外</a:t>
            </a:r>
            <a:r>
              <a:rPr lang="en-US" altLang="ja-JP" sz="1200">
                <a:latin typeface="Meiryo UI" panose="020B0604030504040204" pitchFamily="50" charset="-128"/>
                <a:ea typeface="Meiryo UI" panose="020B0604030504040204" pitchFamily="50" charset="-128"/>
              </a:rPr>
              <a:t>(</a:t>
            </a:r>
            <a:r>
              <a:rPr lang="ja-JP" altLang="en-US" sz="1200">
                <a:latin typeface="Meiryo UI" panose="020B0604030504040204" pitchFamily="50" charset="-128"/>
                <a:ea typeface="Meiryo UI" panose="020B0604030504040204" pitchFamily="50" charset="-128"/>
              </a:rPr>
              <a:t>スナック・バー等も含む）</a:t>
            </a:r>
          </a:p>
          <a:p>
            <a:pPr>
              <a:spcBef>
                <a:spcPts val="300"/>
              </a:spcBef>
              <a:spcAft>
                <a:spcPts val="300"/>
              </a:spcAft>
            </a:pPr>
            <a:r>
              <a:rPr lang="en-US" altLang="ja-JP" sz="1200">
                <a:latin typeface="Meiryo UI" panose="020B0604030504040204" pitchFamily="50" charset="-128"/>
                <a:ea typeface="Meiryo UI" panose="020B0604030504040204" pitchFamily="50" charset="-128"/>
              </a:rPr>
              <a:t>※</a:t>
            </a:r>
            <a:r>
              <a:rPr lang="ja-JP" altLang="en-US" sz="1200">
                <a:latin typeface="Meiryo UI" panose="020B0604030504040204" pitchFamily="50" charset="-128"/>
                <a:ea typeface="Meiryo UI" panose="020B0604030504040204" pitchFamily="50" charset="-128"/>
              </a:rPr>
              <a:t>用途は、行政機関への支払い、換金性の高いものの購入などは対象外</a:t>
            </a:r>
          </a:p>
        </p:txBody>
      </p:sp>
      <p:sp>
        <p:nvSpPr>
          <p:cNvPr id="52" name="正方形/長方形 51">
            <a:extLst>
              <a:ext uri="{FF2B5EF4-FFF2-40B4-BE49-F238E27FC236}">
                <a16:creationId xmlns:a16="http://schemas.microsoft.com/office/drawing/2014/main" id="{3AB21280-9441-9162-AFF5-B042801B0F43}"/>
              </a:ext>
            </a:extLst>
          </p:cNvPr>
          <p:cNvSpPr/>
          <p:nvPr/>
        </p:nvSpPr>
        <p:spPr>
          <a:xfrm>
            <a:off x="324642" y="5522966"/>
            <a:ext cx="6911975" cy="307777"/>
          </a:xfrm>
          <a:prstGeom prst="rect">
            <a:avLst/>
          </a:prstGeom>
          <a:solidFill>
            <a:srgbClr val="FCF1AE"/>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③電子クーポン（お買い物券）</a:t>
            </a:r>
          </a:p>
        </p:txBody>
      </p:sp>
      <p:sp>
        <p:nvSpPr>
          <p:cNvPr id="53" name="object 6">
            <a:extLst>
              <a:ext uri="{FF2B5EF4-FFF2-40B4-BE49-F238E27FC236}">
                <a16:creationId xmlns:a16="http://schemas.microsoft.com/office/drawing/2014/main" id="{579EAE9E-D6DA-2A8D-EFA3-702C6DDD6497}"/>
              </a:ext>
            </a:extLst>
          </p:cNvPr>
          <p:cNvSpPr/>
          <p:nvPr/>
        </p:nvSpPr>
        <p:spPr>
          <a:xfrm>
            <a:off x="760448" y="5976273"/>
            <a:ext cx="6040364" cy="627805"/>
          </a:xfrm>
          <a:custGeom>
            <a:avLst/>
            <a:gdLst/>
            <a:ahLst/>
            <a:cxnLst/>
            <a:rect l="l" t="t" r="r" b="b"/>
            <a:pathLst>
              <a:path w="6840220" h="468630">
                <a:moveTo>
                  <a:pt x="6689166" y="0"/>
                </a:moveTo>
                <a:lnTo>
                  <a:pt x="149237" y="0"/>
                </a:lnTo>
                <a:lnTo>
                  <a:pt x="102008" y="6147"/>
                </a:lnTo>
                <a:lnTo>
                  <a:pt x="61033" y="23220"/>
                </a:lnTo>
                <a:lnTo>
                  <a:pt x="28749" y="49169"/>
                </a:lnTo>
                <a:lnTo>
                  <a:pt x="7593" y="81939"/>
                </a:lnTo>
                <a:lnTo>
                  <a:pt x="0" y="119481"/>
                </a:lnTo>
                <a:lnTo>
                  <a:pt x="0" y="349770"/>
                </a:lnTo>
                <a:lnTo>
                  <a:pt x="7593" y="387182"/>
                </a:lnTo>
                <a:lnTo>
                  <a:pt x="28749" y="419645"/>
                </a:lnTo>
                <a:lnTo>
                  <a:pt x="61033" y="445224"/>
                </a:lnTo>
                <a:lnTo>
                  <a:pt x="102008" y="461989"/>
                </a:lnTo>
                <a:lnTo>
                  <a:pt x="149237" y="468007"/>
                </a:lnTo>
                <a:lnTo>
                  <a:pt x="6689166" y="468007"/>
                </a:lnTo>
                <a:lnTo>
                  <a:pt x="6736551" y="461989"/>
                </a:lnTo>
                <a:lnTo>
                  <a:pt x="6777918" y="445224"/>
                </a:lnTo>
                <a:lnTo>
                  <a:pt x="6810675" y="419645"/>
                </a:lnTo>
                <a:lnTo>
                  <a:pt x="6832230" y="387182"/>
                </a:lnTo>
                <a:lnTo>
                  <a:pt x="6839991" y="349770"/>
                </a:lnTo>
                <a:lnTo>
                  <a:pt x="6839991" y="119481"/>
                </a:lnTo>
                <a:lnTo>
                  <a:pt x="6832230" y="81939"/>
                </a:lnTo>
                <a:lnTo>
                  <a:pt x="6810675" y="49169"/>
                </a:lnTo>
                <a:lnTo>
                  <a:pt x="6777918" y="23220"/>
                </a:lnTo>
                <a:lnTo>
                  <a:pt x="6736551" y="6147"/>
                </a:lnTo>
                <a:lnTo>
                  <a:pt x="6689166" y="0"/>
                </a:lnTo>
                <a:close/>
              </a:path>
            </a:pathLst>
          </a:custGeom>
          <a:solidFill>
            <a:schemeClr val="bg1"/>
          </a:solidFill>
          <a:ln w="19050">
            <a:solidFill>
              <a:srgbClr val="227FC4"/>
            </a:solidFill>
          </a:ln>
        </p:spPr>
        <p:txBody>
          <a:bodyPr wrap="square" lIns="0" tIns="0" rIns="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w="3175">
                  <a:solidFill>
                    <a:srgbClr val="C00000"/>
                  </a:solidFill>
                </a:ln>
                <a:solidFill>
                  <a:srgbClr val="C00000"/>
                </a:solidFill>
                <a:effectLst>
                  <a:outerShdw blurRad="38100" dist="3810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内灘町以北の能登</a:t>
            </a:r>
            <a:r>
              <a:rPr kumimoji="1" lang="en-US" altLang="ja-JP" sz="1600" b="1" i="0" u="none" strike="noStrike" kern="1200" cap="none" spc="0" normalizeH="0" baseline="0" noProof="0">
                <a:ln w="3175">
                  <a:solidFill>
                    <a:srgbClr val="C00000"/>
                  </a:solidFill>
                </a:ln>
                <a:solidFill>
                  <a:srgbClr val="C00000"/>
                </a:solidFill>
                <a:effectLst>
                  <a:outerShdw blurRad="38100" dist="3810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12</a:t>
            </a:r>
            <a:r>
              <a:rPr kumimoji="1" lang="ja-JP" altLang="en-US" sz="1600" b="1" i="0" u="none" strike="noStrike" kern="1200" cap="none" spc="0" normalizeH="0" baseline="0" noProof="0">
                <a:ln w="3175">
                  <a:solidFill>
                    <a:srgbClr val="C00000"/>
                  </a:solidFill>
                </a:ln>
                <a:solidFill>
                  <a:srgbClr val="C00000"/>
                </a:solidFill>
                <a:effectLst>
                  <a:outerShdw blurRad="38100" dist="3810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市町の周遊１日あたり</a:t>
            </a:r>
            <a:r>
              <a:rPr kumimoji="1" lang="ja-JP" altLang="en-US" sz="1800" b="1" i="0" u="none" strike="noStrike" kern="1200" cap="none" spc="0" normalizeH="0" baseline="0" noProof="0">
                <a:ln w="3175">
                  <a:solidFill>
                    <a:srgbClr val="C00000"/>
                  </a:solidFill>
                </a:ln>
                <a:solidFill>
                  <a:srgbClr val="C00000"/>
                </a:solidFill>
                <a:effectLst>
                  <a:outerShdw blurRad="38100" dist="3810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４千円</a:t>
            </a:r>
            <a:r>
              <a:rPr kumimoji="1" lang="en-US" altLang="ja-JP" sz="1800" b="1" i="0" u="none" strike="noStrike" kern="1200" cap="none" spc="0" normalizeH="0" baseline="0" noProof="0">
                <a:ln w="3175">
                  <a:solidFill>
                    <a:srgbClr val="C00000"/>
                  </a:solidFill>
                </a:ln>
                <a:solidFill>
                  <a:srgbClr val="C00000"/>
                </a:solidFill>
                <a:effectLst>
                  <a:outerShdw blurRad="38100" dist="3810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a:ln w="3175">
                  <a:solidFill>
                    <a:srgbClr val="C00000"/>
                  </a:solidFill>
                </a:ln>
                <a:solidFill>
                  <a:srgbClr val="C00000"/>
                </a:solidFill>
                <a:effectLst>
                  <a:outerShdw blurRad="38100" dist="3810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人</a:t>
            </a:r>
          </a:p>
        </p:txBody>
      </p:sp>
      <p:sp>
        <p:nvSpPr>
          <p:cNvPr id="54" name="四角形: 角を丸くする 53">
            <a:extLst>
              <a:ext uri="{FF2B5EF4-FFF2-40B4-BE49-F238E27FC236}">
                <a16:creationId xmlns:a16="http://schemas.microsoft.com/office/drawing/2014/main" id="{38DBD68A-1839-79BE-4270-BC4172E81125}"/>
              </a:ext>
            </a:extLst>
          </p:cNvPr>
          <p:cNvSpPr/>
          <p:nvPr/>
        </p:nvSpPr>
        <p:spPr>
          <a:xfrm>
            <a:off x="411480" y="9059986"/>
            <a:ext cx="6770023" cy="1072337"/>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①基本助成額最大</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万円</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台　</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助成対象経費（バス代</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万円）の</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が上限</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万円</a:t>
            </a:r>
            <a:r>
              <a:rPr lang="en-US" altLang="ja-JP" sz="1200" b="1" dirty="0">
                <a:solidFill>
                  <a:prstClr val="black"/>
                </a:solidFill>
                <a:latin typeface="Meiryo UI" panose="020B0604030504040204" pitchFamily="50" charset="-128"/>
                <a:ea typeface="Meiryo UI" panose="020B0604030504040204" pitchFamily="50" charset="-128"/>
              </a:rPr>
              <a:t>×1/2</a:t>
            </a:r>
            <a:r>
              <a:rPr lang="ja-JP" altLang="en-US" sz="1200" b="1" dirty="0">
                <a:solidFill>
                  <a:prstClr val="black"/>
                </a:solidFill>
                <a:latin typeface="Meiryo UI" panose="020B0604030504040204" pitchFamily="50" charset="-128"/>
                <a:ea typeface="Meiryo UI" panose="020B0604030504040204" pitchFamily="50" charset="-128"/>
              </a:rPr>
              <a:t>＝</a:t>
            </a:r>
            <a:r>
              <a:rPr kumimoji="1" lang="en-US" altLang="ja-JP" sz="1200" b="1" i="0" u="none" strike="noStrike" kern="1200" cap="none" spc="0" normalizeH="0" baseline="0" noProof="0" dirty="0">
                <a:ln>
                  <a:noFill/>
                </a:ln>
                <a:solidFill>
                  <a:srgbClr val="227FC4"/>
                </a:solidFill>
                <a:effectLst/>
                <a:uLnTx/>
                <a:uFillTx/>
                <a:latin typeface="Meiryo UI" panose="020B0604030504040204" pitchFamily="50" charset="-128"/>
                <a:ea typeface="Meiryo UI" panose="020B0604030504040204" pitchFamily="50" charset="-128"/>
                <a:cs typeface="+mn-cs"/>
              </a:rPr>
              <a:t>5</a:t>
            </a:r>
            <a:r>
              <a:rPr kumimoji="1" lang="ja-JP" altLang="en-US" sz="1200" b="1" i="0" u="none" strike="noStrike" kern="1200" cap="none" spc="0" normalizeH="0" baseline="0" noProof="0" dirty="0">
                <a:ln>
                  <a:noFill/>
                </a:ln>
                <a:solidFill>
                  <a:srgbClr val="227FC4"/>
                </a:solidFill>
                <a:effectLst/>
                <a:uLnTx/>
                <a:uFillTx/>
                <a:latin typeface="Meiryo UI" panose="020B0604030504040204" pitchFamily="50" charset="-128"/>
                <a:ea typeface="Meiryo UI" panose="020B0604030504040204" pitchFamily="50" charset="-128"/>
                <a:cs typeface="+mn-cs"/>
              </a:rPr>
              <a:t>万円</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の助成</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a:defRPr/>
            </a:pPr>
            <a:r>
              <a:rPr lang="ja-JP" altLang="en-US" sz="1200" b="1" dirty="0">
                <a:solidFill>
                  <a:prstClr val="black"/>
                </a:solidFill>
                <a:latin typeface="Meiryo UI" panose="020B0604030504040204" pitchFamily="50" charset="-128"/>
                <a:ea typeface="Meiryo UI" panose="020B0604030504040204" pitchFamily="50" charset="-128"/>
              </a:rPr>
              <a:t>②宿泊加算額は定額支給（</a:t>
            </a:r>
            <a:r>
              <a:rPr lang="en-US" altLang="ja-JP" sz="1200" b="1" dirty="0">
                <a:solidFill>
                  <a:srgbClr val="227FC4"/>
                </a:solidFill>
                <a:latin typeface="Meiryo UI" panose="020B0604030504040204" pitchFamily="50" charset="-128"/>
                <a:ea typeface="Meiryo UI" panose="020B0604030504040204" pitchFamily="50" charset="-128"/>
              </a:rPr>
              <a:t>3</a:t>
            </a:r>
            <a:r>
              <a:rPr lang="ja-JP" altLang="en-US" sz="1200" b="1" dirty="0">
                <a:solidFill>
                  <a:srgbClr val="227FC4"/>
                </a:solidFill>
                <a:latin typeface="Meiryo UI" panose="020B0604030504040204" pitchFamily="50" charset="-128"/>
                <a:ea typeface="Meiryo UI" panose="020B0604030504040204" pitchFamily="50" charset="-128"/>
              </a:rPr>
              <a:t>万円</a:t>
            </a:r>
            <a:r>
              <a:rPr lang="ja-JP" altLang="en-US" sz="1200" b="1" dirty="0">
                <a:solidFill>
                  <a:prstClr val="black"/>
                </a:solidFill>
                <a:latin typeface="Meiryo UI" panose="020B0604030504040204" pitchFamily="50" charset="-128"/>
                <a:ea typeface="Meiryo UI" panose="020B0604030504040204" pitchFamily="50" charset="-128"/>
              </a:rPr>
              <a:t>）</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1200" b="1" dirty="0">
                <a:solidFill>
                  <a:prstClr val="black"/>
                </a:solidFill>
                <a:latin typeface="Meiryo UI" panose="020B0604030504040204" pitchFamily="50" charset="-128"/>
                <a:ea typeface="Meiryo UI" panose="020B0604030504040204" pitchFamily="50" charset="-128"/>
              </a:rPr>
              <a:t>③</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ツアー参加者に電子クーポンを</a:t>
            </a:r>
            <a:r>
              <a:rPr lang="ja-JP" altLang="en-US" sz="1200" b="1" dirty="0">
                <a:solidFill>
                  <a:prstClr val="black"/>
                </a:solidFill>
                <a:latin typeface="Meiryo UI" panose="020B0604030504040204" pitchFamily="50" charset="-128"/>
                <a:ea typeface="Meiryo UI" panose="020B0604030504040204" pitchFamily="50" charset="-128"/>
              </a:rPr>
              <a:t>配付</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1" i="0" u="none" strike="noStrike" kern="1200" cap="none" spc="0" normalizeH="0" baseline="0" noProof="0" dirty="0">
                <a:ln>
                  <a:noFill/>
                </a:ln>
                <a:solidFill>
                  <a:srgbClr val="227FC4"/>
                </a:solidFill>
                <a:effectLst/>
                <a:uLnTx/>
                <a:uFillTx/>
                <a:latin typeface="Meiryo UI" panose="020B0604030504040204" pitchFamily="50" charset="-128"/>
                <a:ea typeface="Meiryo UI" panose="020B0604030504040204" pitchFamily="50" charset="-128"/>
                <a:cs typeface="+mn-cs"/>
              </a:rPr>
              <a:t>4</a:t>
            </a:r>
            <a:r>
              <a:rPr kumimoji="1" lang="ja-JP" altLang="en-US" sz="1200" b="1" i="0" u="none" strike="noStrike" kern="1200" cap="none" spc="0" normalizeH="0" baseline="0" noProof="0" dirty="0">
                <a:ln>
                  <a:noFill/>
                </a:ln>
                <a:solidFill>
                  <a:srgbClr val="227FC4"/>
                </a:solidFill>
                <a:effectLst/>
                <a:uLnTx/>
                <a:uFillTx/>
                <a:latin typeface="Meiryo UI" panose="020B0604030504040204" pitchFamily="50" charset="-128"/>
                <a:ea typeface="Meiryo UI" panose="020B0604030504040204" pitchFamily="50" charset="-128"/>
                <a:cs typeface="+mn-cs"/>
              </a:rPr>
              <a:t>千円</a:t>
            </a:r>
            <a:r>
              <a:rPr kumimoji="1" lang="en-US" altLang="ja-JP" sz="1200" b="1" i="0" u="none" strike="noStrike" kern="1200" cap="none" spc="0" normalizeH="0" baseline="0" noProof="0" dirty="0">
                <a:ln>
                  <a:noFill/>
                </a:ln>
                <a:solidFill>
                  <a:srgbClr val="227FC4"/>
                </a:solidFill>
                <a:effectLst/>
                <a:uLnTx/>
                <a:uFillTx/>
                <a:latin typeface="Meiryo UI" panose="020B0604030504040204" pitchFamily="50" charset="-128"/>
                <a:ea typeface="Meiryo UI" panose="020B0604030504040204" pitchFamily="50" charset="-128"/>
                <a:cs typeface="+mn-cs"/>
              </a:rPr>
              <a:t>×30</a:t>
            </a:r>
            <a:r>
              <a:rPr kumimoji="1" lang="ja-JP" altLang="en-US" sz="1200" b="1" i="0" u="none" strike="noStrike" kern="1200" cap="none" spc="0" normalizeH="0" baseline="0" noProof="0" dirty="0">
                <a:ln>
                  <a:noFill/>
                </a:ln>
                <a:solidFill>
                  <a:srgbClr val="227FC4"/>
                </a:solidFill>
                <a:effectLst/>
                <a:uLnTx/>
                <a:uFillTx/>
                <a:latin typeface="Meiryo UI" panose="020B0604030504040204" pitchFamily="50" charset="-128"/>
                <a:ea typeface="Meiryo UI" panose="020B0604030504040204" pitchFamily="50" charset="-128"/>
                <a:cs typeface="+mn-cs"/>
              </a:rPr>
              <a:t>人</a:t>
            </a:r>
            <a:endParaRPr kumimoji="1" lang="en-US" altLang="ja-JP" sz="1200" b="1" i="0" u="none" strike="noStrike" kern="1200" cap="none" spc="0" normalizeH="0" baseline="0" noProof="0" dirty="0">
              <a:ln>
                <a:noFill/>
              </a:ln>
              <a:solidFill>
                <a:srgbClr val="227FC4"/>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④能登観光を含まないため</a:t>
            </a:r>
            <a:r>
              <a:rPr kumimoji="1" lang="en-US" altLang="ja-JP" sz="12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2</a:t>
            </a:r>
            <a:r>
              <a:rPr kumimoji="1" lang="ja-JP" altLang="en-US" sz="1200" b="1"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日目は助成対象外</a:t>
            </a:r>
          </a:p>
        </p:txBody>
      </p:sp>
      <p:graphicFrame>
        <p:nvGraphicFramePr>
          <p:cNvPr id="55" name="表 54">
            <a:extLst>
              <a:ext uri="{FF2B5EF4-FFF2-40B4-BE49-F238E27FC236}">
                <a16:creationId xmlns:a16="http://schemas.microsoft.com/office/drawing/2014/main" id="{C7ED3E40-CA38-278D-6CB2-E3C024588E21}"/>
              </a:ext>
            </a:extLst>
          </p:cNvPr>
          <p:cNvGraphicFramePr>
            <a:graphicFrameLocks noGrp="1"/>
          </p:cNvGraphicFramePr>
          <p:nvPr>
            <p:extLst>
              <p:ext uri="{D42A27DB-BD31-4B8C-83A1-F6EECF244321}">
                <p14:modId xmlns:p14="http://schemas.microsoft.com/office/powerpoint/2010/main" val="1765428068"/>
              </p:ext>
            </p:extLst>
          </p:nvPr>
        </p:nvGraphicFramePr>
        <p:xfrm>
          <a:off x="798041" y="7724466"/>
          <a:ext cx="5965179" cy="1234840"/>
        </p:xfrm>
        <a:graphic>
          <a:graphicData uri="http://schemas.openxmlformats.org/drawingml/2006/table">
            <a:tbl>
              <a:tblPr firstRow="1" bandRow="1">
                <a:tableStyleId>{5DA37D80-6434-44D0-A028-1B22A696006F}</a:tableStyleId>
              </a:tblPr>
              <a:tblGrid>
                <a:gridCol w="711345">
                  <a:extLst>
                    <a:ext uri="{9D8B030D-6E8A-4147-A177-3AD203B41FA5}">
                      <a16:colId xmlns:a16="http://schemas.microsoft.com/office/drawing/2014/main" val="1040459238"/>
                    </a:ext>
                  </a:extLst>
                </a:gridCol>
                <a:gridCol w="532356">
                  <a:extLst>
                    <a:ext uri="{9D8B030D-6E8A-4147-A177-3AD203B41FA5}">
                      <a16:colId xmlns:a16="http://schemas.microsoft.com/office/drawing/2014/main" val="2595111316"/>
                    </a:ext>
                  </a:extLst>
                </a:gridCol>
                <a:gridCol w="1732014">
                  <a:extLst>
                    <a:ext uri="{9D8B030D-6E8A-4147-A177-3AD203B41FA5}">
                      <a16:colId xmlns:a16="http://schemas.microsoft.com/office/drawing/2014/main" val="2254019645"/>
                    </a:ext>
                  </a:extLst>
                </a:gridCol>
                <a:gridCol w="996488">
                  <a:extLst>
                    <a:ext uri="{9D8B030D-6E8A-4147-A177-3AD203B41FA5}">
                      <a16:colId xmlns:a16="http://schemas.microsoft.com/office/drawing/2014/main" val="4116884967"/>
                    </a:ext>
                  </a:extLst>
                </a:gridCol>
                <a:gridCol w="1452650">
                  <a:extLst>
                    <a:ext uri="{9D8B030D-6E8A-4147-A177-3AD203B41FA5}">
                      <a16:colId xmlns:a16="http://schemas.microsoft.com/office/drawing/2014/main" val="1003778982"/>
                    </a:ext>
                  </a:extLst>
                </a:gridCol>
                <a:gridCol w="540326">
                  <a:extLst>
                    <a:ext uri="{9D8B030D-6E8A-4147-A177-3AD203B41FA5}">
                      <a16:colId xmlns:a16="http://schemas.microsoft.com/office/drawing/2014/main" val="342930465"/>
                    </a:ext>
                  </a:extLst>
                </a:gridCol>
              </a:tblGrid>
              <a:tr h="370840">
                <a:tc>
                  <a:txBody>
                    <a:bodyPr/>
                    <a:lstStyle/>
                    <a:p>
                      <a:pPr algn="ctr"/>
                      <a:r>
                        <a:rPr kumimoji="1" lang="ja-JP" altLang="en-US" sz="1200" b="1">
                          <a:latin typeface="Meiryo UI" panose="020B0604030504040204" pitchFamily="50" charset="-128"/>
                          <a:ea typeface="Meiryo UI" panose="020B0604030504040204" pitchFamily="50" charset="-128"/>
                        </a:rPr>
                        <a:t>形態</a:t>
                      </a:r>
                    </a:p>
                  </a:txBody>
                  <a:tcPr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9525" cap="flat" cmpd="sng" algn="ctr">
                      <a:solidFill>
                        <a:schemeClr val="accent6">
                          <a:lumMod val="75000"/>
                        </a:schemeClr>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gridSpan="3">
                  <a:txBody>
                    <a:bodyPr/>
                    <a:lstStyle/>
                    <a:p>
                      <a:pPr algn="ctr"/>
                      <a:r>
                        <a:rPr kumimoji="1" lang="en-US" altLang="ja-JP" sz="1200" b="1">
                          <a:latin typeface="Meiryo UI" panose="020B0604030504040204" pitchFamily="50" charset="-128"/>
                          <a:ea typeface="Meiryo UI" panose="020B0604030504040204" pitchFamily="50" charset="-128"/>
                        </a:rPr>
                        <a:t>1</a:t>
                      </a:r>
                      <a:r>
                        <a:rPr kumimoji="1" lang="ja-JP" altLang="en-US" sz="1200" b="1">
                          <a:latin typeface="Meiryo UI" panose="020B0604030504040204" pitchFamily="50" charset="-128"/>
                          <a:ea typeface="Meiryo UI" panose="020B0604030504040204" pitchFamily="50" charset="-128"/>
                        </a:rPr>
                        <a:t>日目</a:t>
                      </a:r>
                      <a:endParaRPr kumimoji="1" lang="en-US" altLang="ja-JP" sz="1200" b="1">
                        <a:latin typeface="Meiryo UI" panose="020B0604030504040204" pitchFamily="50" charset="-128"/>
                        <a:ea typeface="Meiryo UI" panose="020B0604030504040204" pitchFamily="50" charset="-128"/>
                      </a:endParaRPr>
                    </a:p>
                  </a:txBody>
                  <a:tcPr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9525" cap="flat" cmpd="sng" algn="ctr">
                      <a:solidFill>
                        <a:schemeClr val="accent6">
                          <a:lumMod val="75000"/>
                        </a:schemeClr>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hMerge="1">
                  <a:txBody>
                    <a:bodyPr/>
                    <a:lstStyle/>
                    <a:p>
                      <a:endParaRPr kumimoji="1" lang="ja-JP" altLang="en-US"/>
                    </a:p>
                  </a:txBody>
                  <a:tcPr/>
                </a:tc>
                <a:tc hMerge="1">
                  <a:txBody>
                    <a:bodyPr/>
                    <a:lstStyle/>
                    <a:p>
                      <a:pPr algn="ctr"/>
                      <a:endParaRPr kumimoji="1" lang="ja-JP" altLang="en-US" sz="1200" b="1">
                        <a:latin typeface="Meiryo UI" panose="020B0604030504040204" pitchFamily="50" charset="-128"/>
                        <a:ea typeface="Meiryo UI" panose="020B0604030504040204" pitchFamily="50" charset="-128"/>
                      </a:endParaRPr>
                    </a:p>
                  </a:txBody>
                  <a:tcPr anchor="ctr">
                    <a:solidFill>
                      <a:schemeClr val="accent2">
                        <a:lumMod val="20000"/>
                        <a:lumOff val="80000"/>
                      </a:schemeClr>
                    </a:solidFill>
                  </a:tcPr>
                </a:tc>
                <a:tc gridSpan="2">
                  <a:txBody>
                    <a:bodyPr/>
                    <a:lstStyle/>
                    <a:p>
                      <a:pPr algn="ctr"/>
                      <a:r>
                        <a:rPr kumimoji="1" lang="en-US" altLang="ja-JP" sz="1200" b="1">
                          <a:latin typeface="Meiryo UI" panose="020B0604030504040204" pitchFamily="50" charset="-128"/>
                          <a:ea typeface="Meiryo UI" panose="020B0604030504040204" pitchFamily="50" charset="-128"/>
                        </a:rPr>
                        <a:t>2</a:t>
                      </a:r>
                      <a:r>
                        <a:rPr kumimoji="1" lang="ja-JP" altLang="en-US" sz="1200" b="1">
                          <a:latin typeface="Meiryo UI" panose="020B0604030504040204" pitchFamily="50" charset="-128"/>
                          <a:ea typeface="Meiryo UI" panose="020B0604030504040204" pitchFamily="50" charset="-128"/>
                        </a:rPr>
                        <a:t>日目</a:t>
                      </a:r>
                    </a:p>
                  </a:txBody>
                  <a:tcPr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9525" cap="flat" cmpd="sng" algn="ctr">
                      <a:solidFill>
                        <a:schemeClr val="accent6">
                          <a:lumMod val="75000"/>
                        </a:schemeClr>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818301198"/>
                  </a:ext>
                </a:extLst>
              </a:tr>
              <a:tr h="864000">
                <a:tc>
                  <a:txBody>
                    <a:bodyPr/>
                    <a:lstStyle/>
                    <a:p>
                      <a:pPr algn="ctr"/>
                      <a:r>
                        <a:rPr kumimoji="1" lang="en-US" altLang="ja-JP" sz="1200" b="0">
                          <a:latin typeface="Meiryo UI" panose="020B0604030504040204" pitchFamily="50" charset="-128"/>
                          <a:ea typeface="Meiryo UI" panose="020B0604030504040204" pitchFamily="50" charset="-128"/>
                        </a:rPr>
                        <a:t>1</a:t>
                      </a:r>
                      <a:r>
                        <a:rPr kumimoji="1" lang="ja-JP" altLang="en-US" sz="1200" b="0">
                          <a:latin typeface="Meiryo UI" panose="020B0604030504040204" pitchFamily="50" charset="-128"/>
                          <a:ea typeface="Meiryo UI" panose="020B0604030504040204" pitchFamily="50" charset="-128"/>
                        </a:rPr>
                        <a:t>泊</a:t>
                      </a:r>
                      <a:r>
                        <a:rPr kumimoji="1" lang="en-US" altLang="ja-JP" sz="1200" b="0">
                          <a:latin typeface="Meiryo UI" panose="020B0604030504040204" pitchFamily="50" charset="-128"/>
                          <a:ea typeface="Meiryo UI" panose="020B0604030504040204" pitchFamily="50" charset="-128"/>
                        </a:rPr>
                        <a:t>2</a:t>
                      </a:r>
                      <a:r>
                        <a:rPr kumimoji="1" lang="ja-JP" altLang="en-US" sz="1200" b="0">
                          <a:latin typeface="Meiryo UI" panose="020B0604030504040204" pitchFamily="50" charset="-128"/>
                          <a:ea typeface="Meiryo UI" panose="020B0604030504040204" pitchFamily="50" charset="-128"/>
                        </a:rPr>
                        <a:t>日</a:t>
                      </a:r>
                    </a:p>
                  </a:txBody>
                  <a:tcPr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9525" cap="flat" cmpd="sng" algn="ctr">
                      <a:solidFill>
                        <a:schemeClr val="accent6">
                          <a:lumMod val="75000"/>
                        </a:schemeClr>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solidFill>
                      <a:schemeClr val="bg1">
                        <a:alpha val="20000"/>
                      </a:schemeClr>
                    </a:solidFill>
                  </a:tcPr>
                </a:tc>
                <a:tc>
                  <a:txBody>
                    <a:bodyPr/>
                    <a:lstStyle/>
                    <a:p>
                      <a:pPr algn="ctr"/>
                      <a:r>
                        <a:rPr kumimoji="1" lang="ja-JP" altLang="en-US" sz="1200" b="0">
                          <a:latin typeface="Meiryo UI" panose="020B0604030504040204" pitchFamily="50" charset="-128"/>
                          <a:ea typeface="Meiryo UI" panose="020B0604030504040204" pitchFamily="50" charset="-128"/>
                        </a:rPr>
                        <a:t>発地</a:t>
                      </a:r>
                    </a:p>
                  </a:txBody>
                  <a:tcPr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9525" cap="flat" cmpd="sng" algn="ctr">
                      <a:solidFill>
                        <a:schemeClr val="accent6">
                          <a:lumMod val="75000"/>
                        </a:schemeClr>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solidFill>
                      <a:schemeClr val="bg1">
                        <a:alpha val="20000"/>
                      </a:schemeClr>
                    </a:solidFill>
                  </a:tcPr>
                </a:tc>
                <a:tc>
                  <a:txBody>
                    <a:bodyPr/>
                    <a:lstStyle/>
                    <a:p>
                      <a:pPr marL="0" marR="0" lvl="0" indent="0" algn="ctr" defTabSz="567111" rtl="0" eaLnBrk="1" fontAlgn="auto" latinLnBrk="0" hangingPunct="1">
                        <a:lnSpc>
                          <a:spcPct val="100000"/>
                        </a:lnSpc>
                        <a:spcBef>
                          <a:spcPts val="0"/>
                        </a:spcBef>
                        <a:spcAft>
                          <a:spcPts val="0"/>
                        </a:spcAft>
                        <a:buClrTx/>
                        <a:buSzTx/>
                        <a:buFontTx/>
                        <a:buNone/>
                        <a:tabLst/>
                        <a:defRPr/>
                      </a:pPr>
                      <a:r>
                        <a:rPr kumimoji="1" lang="ja-JP" altLang="en-US" sz="1200" b="1">
                          <a:solidFill>
                            <a:schemeClr val="tx2">
                              <a:lumMod val="75000"/>
                              <a:lumOff val="25000"/>
                            </a:schemeClr>
                          </a:solidFill>
                          <a:latin typeface="Meiryo UI" panose="020B0604030504040204" pitchFamily="50" charset="-128"/>
                          <a:ea typeface="Meiryo UI" panose="020B0604030504040204" pitchFamily="50" charset="-128"/>
                        </a:rPr>
                        <a:t>能登北部</a:t>
                      </a:r>
                      <a:endParaRPr kumimoji="1" lang="en-US" altLang="ja-JP" sz="1200" b="1">
                        <a:solidFill>
                          <a:schemeClr val="tx2">
                            <a:lumMod val="75000"/>
                            <a:lumOff val="25000"/>
                          </a:schemeClr>
                        </a:solidFill>
                        <a:latin typeface="Meiryo UI" panose="020B0604030504040204" pitchFamily="50" charset="-128"/>
                        <a:ea typeface="Meiryo UI" panose="020B0604030504040204" pitchFamily="50" charset="-128"/>
                      </a:endParaRPr>
                    </a:p>
                    <a:p>
                      <a:pPr marL="0" marR="0" lvl="0" indent="0" algn="ctr" defTabSz="567111" rtl="0" eaLnBrk="1" fontAlgn="auto" latinLnBrk="0" hangingPunct="1">
                        <a:lnSpc>
                          <a:spcPct val="100000"/>
                        </a:lnSpc>
                        <a:spcBef>
                          <a:spcPts val="0"/>
                        </a:spcBef>
                        <a:spcAft>
                          <a:spcPts val="0"/>
                        </a:spcAft>
                        <a:buClrTx/>
                        <a:buSzTx/>
                        <a:buFontTx/>
                        <a:buNone/>
                        <a:tabLst/>
                        <a:defRPr/>
                      </a:pPr>
                      <a:endParaRPr kumimoji="1" lang="en-US" altLang="ja-JP" sz="1200" b="1">
                        <a:solidFill>
                          <a:schemeClr val="tx2">
                            <a:lumMod val="75000"/>
                            <a:lumOff val="25000"/>
                          </a:schemeClr>
                        </a:solidFill>
                        <a:latin typeface="Meiryo UI" panose="020B0604030504040204" pitchFamily="50" charset="-128"/>
                        <a:ea typeface="Meiryo UI" panose="020B0604030504040204" pitchFamily="50" charset="-128"/>
                      </a:endParaRPr>
                    </a:p>
                    <a:p>
                      <a:pPr marL="0" marR="0" lvl="0" indent="0" algn="ctr" defTabSz="567111" rtl="0" eaLnBrk="1" fontAlgn="auto" latinLnBrk="0" hangingPunct="1">
                        <a:lnSpc>
                          <a:spcPct val="100000"/>
                        </a:lnSpc>
                        <a:spcBef>
                          <a:spcPts val="0"/>
                        </a:spcBef>
                        <a:spcAft>
                          <a:spcPts val="0"/>
                        </a:spcAft>
                        <a:buClrTx/>
                        <a:buSzTx/>
                        <a:buFontTx/>
                        <a:buNone/>
                        <a:tabLst/>
                        <a:defRPr/>
                      </a:pPr>
                      <a:endParaRPr kumimoji="1" lang="en-US" altLang="ja-JP" sz="1200" b="1">
                        <a:solidFill>
                          <a:schemeClr val="tx2">
                            <a:lumMod val="75000"/>
                            <a:lumOff val="25000"/>
                          </a:schemeClr>
                        </a:solidFill>
                        <a:latin typeface="Meiryo UI" panose="020B0604030504040204" pitchFamily="50" charset="-128"/>
                        <a:ea typeface="Meiryo UI" panose="020B0604030504040204" pitchFamily="50" charset="-128"/>
                      </a:endParaRPr>
                    </a:p>
                    <a:p>
                      <a:pPr marL="0" marR="0" lvl="0" indent="0" algn="ctr" defTabSz="567111" rtl="0" eaLnBrk="1" fontAlgn="auto" latinLnBrk="0" hangingPunct="1">
                        <a:lnSpc>
                          <a:spcPct val="100000"/>
                        </a:lnSpc>
                        <a:spcBef>
                          <a:spcPts val="0"/>
                        </a:spcBef>
                        <a:spcAft>
                          <a:spcPts val="0"/>
                        </a:spcAft>
                        <a:buClrTx/>
                        <a:buSzTx/>
                        <a:buFontTx/>
                        <a:buNone/>
                        <a:tabLst/>
                        <a:defRPr/>
                      </a:pPr>
                      <a:endParaRPr kumimoji="1" lang="ja-JP" altLang="en-US" sz="1200" b="0">
                        <a:latin typeface="Meiryo UI" panose="020B0604030504040204" pitchFamily="50" charset="-128"/>
                        <a:ea typeface="Meiryo UI" panose="020B0604030504040204" pitchFamily="50" charset="-128"/>
                      </a:endParaRPr>
                    </a:p>
                  </a:txBody>
                  <a:tcPr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9525" cap="flat" cmpd="sng" algn="ctr">
                      <a:solidFill>
                        <a:schemeClr val="accent6">
                          <a:lumMod val="75000"/>
                        </a:schemeClr>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solidFill>
                      <a:schemeClr val="bg1">
                        <a:alpha val="20000"/>
                      </a:schemeClr>
                    </a:solidFill>
                  </a:tcPr>
                </a:tc>
                <a:tc>
                  <a:txBody>
                    <a:bodyPr/>
                    <a:lstStyle/>
                    <a:p>
                      <a:pPr algn="ctr"/>
                      <a:r>
                        <a:rPr kumimoji="1" lang="ja-JP" altLang="en-US" sz="1200" b="1">
                          <a:solidFill>
                            <a:schemeClr val="tx2">
                              <a:lumMod val="75000"/>
                              <a:lumOff val="25000"/>
                            </a:schemeClr>
                          </a:solidFill>
                          <a:latin typeface="Meiryo UI" panose="020B0604030504040204" pitchFamily="50" charset="-128"/>
                          <a:ea typeface="Meiryo UI" panose="020B0604030504040204" pitchFamily="50" charset="-128"/>
                        </a:rPr>
                        <a:t>能登宿泊</a:t>
                      </a:r>
                      <a:endParaRPr kumimoji="1" lang="en-US" altLang="ja-JP" sz="1200" b="1">
                        <a:solidFill>
                          <a:schemeClr val="tx2">
                            <a:lumMod val="75000"/>
                            <a:lumOff val="25000"/>
                          </a:schemeClr>
                        </a:solidFill>
                        <a:latin typeface="Meiryo UI" panose="020B0604030504040204" pitchFamily="50" charset="-128"/>
                        <a:ea typeface="Meiryo UI" panose="020B0604030504040204" pitchFamily="50" charset="-128"/>
                      </a:endParaRPr>
                    </a:p>
                    <a:p>
                      <a:pPr algn="ctr"/>
                      <a:endParaRPr kumimoji="1" lang="en-US" altLang="ja-JP" sz="1200" b="1">
                        <a:solidFill>
                          <a:schemeClr val="tx2">
                            <a:lumMod val="75000"/>
                            <a:lumOff val="25000"/>
                          </a:schemeClr>
                        </a:solidFill>
                        <a:latin typeface="Meiryo UI" panose="020B0604030504040204" pitchFamily="50" charset="-128"/>
                        <a:ea typeface="Meiryo UI" panose="020B0604030504040204" pitchFamily="50" charset="-128"/>
                      </a:endParaRPr>
                    </a:p>
                    <a:p>
                      <a:pPr algn="ctr"/>
                      <a:endParaRPr kumimoji="1" lang="en-US" altLang="ja-JP" sz="1200" b="1">
                        <a:solidFill>
                          <a:schemeClr val="tx2">
                            <a:lumMod val="75000"/>
                            <a:lumOff val="25000"/>
                          </a:schemeClr>
                        </a:solidFill>
                        <a:latin typeface="Meiryo UI" panose="020B0604030504040204" pitchFamily="50" charset="-128"/>
                        <a:ea typeface="Meiryo UI" panose="020B0604030504040204" pitchFamily="50" charset="-128"/>
                      </a:endParaRPr>
                    </a:p>
                    <a:p>
                      <a:pPr algn="ctr"/>
                      <a:endParaRPr kumimoji="1" lang="ja-JP" altLang="en-US" sz="1200" b="0">
                        <a:latin typeface="Meiryo UI" panose="020B0604030504040204" pitchFamily="50" charset="-128"/>
                        <a:ea typeface="Meiryo UI" panose="020B0604030504040204" pitchFamily="50" charset="-128"/>
                      </a:endParaRPr>
                    </a:p>
                  </a:txBody>
                  <a:tcPr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9525" cap="flat" cmpd="sng" algn="ctr">
                      <a:solidFill>
                        <a:schemeClr val="accent6">
                          <a:lumMod val="75000"/>
                        </a:schemeClr>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solidFill>
                      <a:schemeClr val="bg1">
                        <a:alpha val="20000"/>
                      </a:schemeClr>
                    </a:solidFill>
                  </a:tcPr>
                </a:tc>
                <a:tc>
                  <a:txBody>
                    <a:bodyPr/>
                    <a:lstStyle/>
                    <a:p>
                      <a:pPr algn="ctr"/>
                      <a:r>
                        <a:rPr kumimoji="1" lang="ja-JP" altLang="en-US" sz="1200" b="1" dirty="0">
                          <a:solidFill>
                            <a:srgbClr val="C00000"/>
                          </a:solidFill>
                          <a:latin typeface="Meiryo UI" panose="020B0604030504040204" pitchFamily="50" charset="-128"/>
                          <a:ea typeface="Meiryo UI" panose="020B0604030504040204" pitchFamily="50" charset="-128"/>
                        </a:rPr>
                        <a:t>金沢</a:t>
                      </a:r>
                      <a:endParaRPr kumimoji="1" lang="en-US" altLang="ja-JP" sz="1200" b="1" dirty="0">
                        <a:solidFill>
                          <a:srgbClr val="C00000"/>
                        </a:solidFill>
                        <a:latin typeface="Meiryo UI" panose="020B0604030504040204" pitchFamily="50" charset="-128"/>
                        <a:ea typeface="Meiryo UI" panose="020B0604030504040204" pitchFamily="50" charset="-128"/>
                      </a:endParaRPr>
                    </a:p>
                    <a:p>
                      <a:pPr algn="ctr"/>
                      <a:r>
                        <a:rPr kumimoji="1" lang="ja-JP" altLang="en-US" sz="1200" b="1" dirty="0">
                          <a:solidFill>
                            <a:srgbClr val="C00000"/>
                          </a:solidFill>
                          <a:latin typeface="Meiryo UI" panose="020B0604030504040204" pitchFamily="50" charset="-128"/>
                          <a:ea typeface="Meiryo UI" panose="020B0604030504040204" pitchFamily="50" charset="-128"/>
                        </a:rPr>
                        <a:t>（宿泊施設から</a:t>
                      </a:r>
                      <a:endParaRPr kumimoji="1" lang="en-US" altLang="ja-JP" sz="1200" b="1" dirty="0">
                        <a:solidFill>
                          <a:srgbClr val="C00000"/>
                        </a:solidFill>
                        <a:latin typeface="Meiryo UI" panose="020B0604030504040204" pitchFamily="50" charset="-128"/>
                        <a:ea typeface="Meiryo UI" panose="020B0604030504040204" pitchFamily="50" charset="-128"/>
                      </a:endParaRPr>
                    </a:p>
                    <a:p>
                      <a:pPr algn="ctr"/>
                      <a:r>
                        <a:rPr kumimoji="1" lang="ja-JP" altLang="en-US" sz="1200" b="1" dirty="0">
                          <a:solidFill>
                            <a:srgbClr val="C00000"/>
                          </a:solidFill>
                          <a:latin typeface="Meiryo UI" panose="020B0604030504040204" pitchFamily="50" charset="-128"/>
                          <a:ea typeface="Meiryo UI" panose="020B0604030504040204" pitchFamily="50" charset="-128"/>
                        </a:rPr>
                        <a:t>　　金沢へ直行）</a:t>
                      </a:r>
                      <a:endParaRPr kumimoji="1" lang="en-US" altLang="ja-JP" sz="1200" b="1" dirty="0">
                        <a:solidFill>
                          <a:srgbClr val="C00000"/>
                        </a:solidFill>
                        <a:latin typeface="Meiryo UI" panose="020B0604030504040204" pitchFamily="50" charset="-128"/>
                        <a:ea typeface="Meiryo UI" panose="020B0604030504040204" pitchFamily="50" charset="-128"/>
                      </a:endParaRPr>
                    </a:p>
                    <a:p>
                      <a:pPr algn="ctr"/>
                      <a:endParaRPr kumimoji="1" lang="en-US" altLang="ja-JP" sz="1200" b="0" dirty="0">
                        <a:latin typeface="Meiryo UI" panose="020B0604030504040204" pitchFamily="50" charset="-128"/>
                        <a:ea typeface="Meiryo UI" panose="020B0604030504040204" pitchFamily="50" charset="-128"/>
                      </a:endParaRPr>
                    </a:p>
                  </a:txBody>
                  <a:tcPr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9525" cap="flat" cmpd="sng" algn="ctr">
                      <a:solidFill>
                        <a:schemeClr val="accent6">
                          <a:lumMod val="75000"/>
                        </a:schemeClr>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solidFill>
                      <a:schemeClr val="bg1">
                        <a:alpha val="20000"/>
                      </a:schemeClr>
                    </a:solidFill>
                  </a:tcPr>
                </a:tc>
                <a:tc>
                  <a:txBody>
                    <a:bodyPr/>
                    <a:lstStyle/>
                    <a:p>
                      <a:pPr algn="ctr"/>
                      <a:r>
                        <a:rPr kumimoji="1" lang="ja-JP" altLang="en-US" sz="1200" b="0" dirty="0">
                          <a:latin typeface="Meiryo UI" panose="020B0604030504040204" pitchFamily="50" charset="-128"/>
                          <a:ea typeface="Meiryo UI" panose="020B0604030504040204" pitchFamily="50" charset="-128"/>
                        </a:rPr>
                        <a:t>着地</a:t>
                      </a:r>
                    </a:p>
                  </a:txBody>
                  <a:tcPr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9525" cap="flat" cmpd="sng" algn="ctr">
                      <a:solidFill>
                        <a:schemeClr val="accent6">
                          <a:lumMod val="75000"/>
                        </a:schemeClr>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913949812"/>
                  </a:ext>
                </a:extLst>
              </a:tr>
            </a:tbl>
          </a:graphicData>
        </a:graphic>
      </p:graphicFrame>
      <p:sp>
        <p:nvSpPr>
          <p:cNvPr id="56" name="四角形: 角を丸くする 55">
            <a:extLst>
              <a:ext uri="{FF2B5EF4-FFF2-40B4-BE49-F238E27FC236}">
                <a16:creationId xmlns:a16="http://schemas.microsoft.com/office/drawing/2014/main" id="{D8236D90-8029-5C30-2D43-3C7E29956CCF}"/>
              </a:ext>
            </a:extLst>
          </p:cNvPr>
          <p:cNvSpPr/>
          <p:nvPr/>
        </p:nvSpPr>
        <p:spPr>
          <a:xfrm>
            <a:off x="2092651" y="8398635"/>
            <a:ext cx="711481" cy="296141"/>
          </a:xfrm>
          <a:prstGeom prst="roundRect">
            <a:avLst/>
          </a:prstGeom>
          <a:solidFill>
            <a:schemeClr val="accent4">
              <a:lumMod val="20000"/>
              <a:lumOff val="8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6</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万円</a:t>
            </a:r>
          </a:p>
        </p:txBody>
      </p:sp>
      <p:sp>
        <p:nvSpPr>
          <p:cNvPr id="57" name="四角形: 角を丸くする 56">
            <a:extLst>
              <a:ext uri="{FF2B5EF4-FFF2-40B4-BE49-F238E27FC236}">
                <a16:creationId xmlns:a16="http://schemas.microsoft.com/office/drawing/2014/main" id="{85890278-995F-3690-C6E6-02DD83AB7CFC}"/>
              </a:ext>
            </a:extLst>
          </p:cNvPr>
          <p:cNvSpPr/>
          <p:nvPr/>
        </p:nvSpPr>
        <p:spPr>
          <a:xfrm>
            <a:off x="3841644" y="8398635"/>
            <a:ext cx="864177" cy="296141"/>
          </a:xfrm>
          <a:prstGeom prst="roundRect">
            <a:avLst/>
          </a:prstGeom>
          <a:solidFill>
            <a:schemeClr val="accent2">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1400" b="1">
                <a:solidFill>
                  <a:prstClr val="black"/>
                </a:solidFill>
                <a:latin typeface="BIZ UDPゴシック" panose="020B0400000000000000" pitchFamily="50" charset="-128"/>
                <a:ea typeface="BIZ UDPゴシック" panose="020B0400000000000000" pitchFamily="50" charset="-128"/>
              </a:rPr>
              <a:t>３</a:t>
            </a:r>
            <a:r>
              <a:rPr kumimoji="1" lang="ja-JP" altLang="en-US" sz="14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万円</a:t>
            </a:r>
          </a:p>
        </p:txBody>
      </p:sp>
      <p:sp>
        <p:nvSpPr>
          <p:cNvPr id="59" name="テキスト ボックス 58">
            <a:extLst>
              <a:ext uri="{FF2B5EF4-FFF2-40B4-BE49-F238E27FC236}">
                <a16:creationId xmlns:a16="http://schemas.microsoft.com/office/drawing/2014/main" id="{81320FEF-DC64-CF0B-036F-01ACFBF9D64B}"/>
              </a:ext>
            </a:extLst>
          </p:cNvPr>
          <p:cNvSpPr txBox="1"/>
          <p:nvPr/>
        </p:nvSpPr>
        <p:spPr>
          <a:xfrm>
            <a:off x="2236729" y="8674505"/>
            <a:ext cx="364202"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①</a:t>
            </a:r>
            <a:endParaRPr kumimoji="1" lang="ja-JP" altLang="en-US"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60" name="テキスト ボックス 59">
            <a:extLst>
              <a:ext uri="{FF2B5EF4-FFF2-40B4-BE49-F238E27FC236}">
                <a16:creationId xmlns:a16="http://schemas.microsoft.com/office/drawing/2014/main" id="{5551D612-A530-5562-7730-F256DEB47172}"/>
              </a:ext>
            </a:extLst>
          </p:cNvPr>
          <p:cNvSpPr txBox="1"/>
          <p:nvPr/>
        </p:nvSpPr>
        <p:spPr>
          <a:xfrm>
            <a:off x="4089808" y="8674505"/>
            <a:ext cx="364203"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1400" b="1" dirty="0">
                <a:solidFill>
                  <a:prstClr val="black"/>
                </a:solidFill>
                <a:latin typeface="BIZ UDPゴシック" panose="020B0400000000000000" pitchFamily="50" charset="-128"/>
                <a:ea typeface="BIZ UDPゴシック" panose="020B0400000000000000" pitchFamily="50" charset="-128"/>
              </a:rPr>
              <a:t>②</a:t>
            </a:r>
            <a:endPar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61" name="テキスト ボックス 60">
            <a:extLst>
              <a:ext uri="{FF2B5EF4-FFF2-40B4-BE49-F238E27FC236}">
                <a16:creationId xmlns:a16="http://schemas.microsoft.com/office/drawing/2014/main" id="{FE1B2195-70D6-D1E4-90BD-5632678B2139}"/>
              </a:ext>
            </a:extLst>
          </p:cNvPr>
          <p:cNvSpPr txBox="1"/>
          <p:nvPr/>
        </p:nvSpPr>
        <p:spPr>
          <a:xfrm>
            <a:off x="5297789" y="8674505"/>
            <a:ext cx="364203"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rPr>
              <a:t>④</a:t>
            </a:r>
            <a:endParaRPr kumimoji="1" lang="ja-JP" altLang="en-US"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62" name="四角形: 角を丸くする 61">
            <a:extLst>
              <a:ext uri="{FF2B5EF4-FFF2-40B4-BE49-F238E27FC236}">
                <a16:creationId xmlns:a16="http://schemas.microsoft.com/office/drawing/2014/main" id="{2643408F-FE4E-D5A3-8E53-9FBCCA55F94A}"/>
              </a:ext>
            </a:extLst>
          </p:cNvPr>
          <p:cNvSpPr/>
          <p:nvPr/>
        </p:nvSpPr>
        <p:spPr>
          <a:xfrm>
            <a:off x="2861339" y="8398635"/>
            <a:ext cx="864177" cy="296141"/>
          </a:xfrm>
          <a:prstGeom prst="roundRect">
            <a:avLst/>
          </a:prstGeom>
          <a:solidFill>
            <a:srgbClr val="FCF1AE"/>
          </a:solidFill>
          <a:ln w="9525"/>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1400" b="1" spc="-80">
                <a:solidFill>
                  <a:prstClr val="black"/>
                </a:solidFill>
                <a:latin typeface="BIZ UDPゴシック" panose="020B0400000000000000" pitchFamily="50" charset="-128"/>
                <a:ea typeface="BIZ UDPゴシック" panose="020B0400000000000000" pitchFamily="50" charset="-128"/>
              </a:rPr>
              <a:t>4</a:t>
            </a:r>
            <a:r>
              <a:rPr lang="ja-JP" altLang="en-US" sz="1400" b="1" spc="-80">
                <a:solidFill>
                  <a:prstClr val="black"/>
                </a:solidFill>
                <a:latin typeface="BIZ UDPゴシック" panose="020B0400000000000000" pitchFamily="50" charset="-128"/>
                <a:ea typeface="BIZ UDPゴシック" panose="020B0400000000000000" pitchFamily="50" charset="-128"/>
              </a:rPr>
              <a:t>千円</a:t>
            </a:r>
            <a:r>
              <a:rPr lang="en-US" altLang="ja-JP" sz="1400" b="1" spc="-80">
                <a:solidFill>
                  <a:prstClr val="black"/>
                </a:solidFill>
                <a:latin typeface="BIZ UDPゴシック" panose="020B0400000000000000" pitchFamily="50" charset="-128"/>
                <a:ea typeface="BIZ UDPゴシック" panose="020B0400000000000000" pitchFamily="50" charset="-128"/>
              </a:rPr>
              <a:t>/</a:t>
            </a:r>
            <a:r>
              <a:rPr lang="ja-JP" altLang="en-US" sz="1400" b="1" spc="-80">
                <a:solidFill>
                  <a:prstClr val="black"/>
                </a:solidFill>
                <a:latin typeface="BIZ UDPゴシック" panose="020B0400000000000000" pitchFamily="50" charset="-128"/>
                <a:ea typeface="BIZ UDPゴシック" panose="020B0400000000000000" pitchFamily="50" charset="-128"/>
              </a:rPr>
              <a:t>人</a:t>
            </a:r>
            <a:endParaRPr kumimoji="1" lang="ja-JP" altLang="en-US" sz="1400" b="1" i="0" u="none" strike="noStrike" kern="1200" cap="none" spc="-80" normalizeH="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3" name="テキスト ボックス 62">
            <a:extLst>
              <a:ext uri="{FF2B5EF4-FFF2-40B4-BE49-F238E27FC236}">
                <a16:creationId xmlns:a16="http://schemas.microsoft.com/office/drawing/2014/main" id="{46040CE3-9311-6373-4A8E-F4DC3B1165EA}"/>
              </a:ext>
            </a:extLst>
          </p:cNvPr>
          <p:cNvSpPr txBox="1"/>
          <p:nvPr/>
        </p:nvSpPr>
        <p:spPr>
          <a:xfrm>
            <a:off x="3085864" y="8674505"/>
            <a:ext cx="364203"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1400" b="1" dirty="0">
                <a:solidFill>
                  <a:prstClr val="black"/>
                </a:solidFill>
                <a:latin typeface="BIZ UDPゴシック" panose="020B0400000000000000" pitchFamily="50" charset="-128"/>
                <a:ea typeface="BIZ UDPゴシック" panose="020B0400000000000000" pitchFamily="50" charset="-128"/>
              </a:rPr>
              <a:t>③</a:t>
            </a:r>
            <a:endPar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64" name="テキスト ボックス 63">
            <a:extLst>
              <a:ext uri="{FF2B5EF4-FFF2-40B4-BE49-F238E27FC236}">
                <a16:creationId xmlns:a16="http://schemas.microsoft.com/office/drawing/2014/main" id="{FB2C3059-89EA-DECA-52C2-8A3200F34BCE}"/>
              </a:ext>
            </a:extLst>
          </p:cNvPr>
          <p:cNvSpPr txBox="1"/>
          <p:nvPr/>
        </p:nvSpPr>
        <p:spPr>
          <a:xfrm>
            <a:off x="269528" y="7431032"/>
            <a:ext cx="6911975"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＜助成額計算例（バス代＝</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万円</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日、ツアー</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lang="ja-JP" altLang="en-US" sz="1400" b="1" dirty="0">
                <a:solidFill>
                  <a:prstClr val="black"/>
                </a:solidFill>
                <a:latin typeface="Meiryo UI" panose="020B0604030504040204" pitchFamily="50" charset="-128"/>
                <a:ea typeface="Meiryo UI" panose="020B0604030504040204" pitchFamily="50" charset="-128"/>
              </a:rPr>
              <a:t>人</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参加の場合）＞</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5" name="テキスト ボックス 64">
            <a:extLst>
              <a:ext uri="{FF2B5EF4-FFF2-40B4-BE49-F238E27FC236}">
                <a16:creationId xmlns:a16="http://schemas.microsoft.com/office/drawing/2014/main" id="{2CA1B0DB-0DA3-564F-46CE-8739AE175FE2}"/>
              </a:ext>
            </a:extLst>
          </p:cNvPr>
          <p:cNvSpPr txBox="1"/>
          <p:nvPr/>
        </p:nvSpPr>
        <p:spPr>
          <a:xfrm>
            <a:off x="4089808" y="9449557"/>
            <a:ext cx="2815194" cy="599267"/>
          </a:xfrm>
          <a:prstGeom prst="rect">
            <a:avLst/>
          </a:prstGeom>
          <a:noFill/>
          <a:ln w="12700">
            <a:solidFill>
              <a:srgbClr val="227FC4"/>
            </a:solidFill>
            <a:prstDash val="dash"/>
          </a:ln>
        </p:spPr>
        <p:txBody>
          <a:bodyPr wrap="none" rtlCol="0">
            <a:spAutoFit/>
          </a:bodyPr>
          <a:lstStyle/>
          <a:p>
            <a:pPr>
              <a:lnSpc>
                <a:spcPct val="150000"/>
              </a:lnSpc>
            </a:pPr>
            <a:r>
              <a:rPr kumimoji="1" lang="ja-JP" altLang="en-US" sz="1200" dirty="0">
                <a:solidFill>
                  <a:srgbClr val="227FC4"/>
                </a:solidFill>
                <a:latin typeface="BIZ UDPゴシック" panose="020B0400000000000000" pitchFamily="50" charset="-128"/>
                <a:ea typeface="BIZ UDPゴシック" panose="020B0400000000000000" pitchFamily="50" charset="-128"/>
              </a:rPr>
              <a:t>●基本助成額 ＋ 宿泊加算額 ＝ </a:t>
            </a:r>
            <a:r>
              <a:rPr kumimoji="1" lang="en-US" altLang="ja-JP" sz="1200" dirty="0">
                <a:solidFill>
                  <a:srgbClr val="227FC4"/>
                </a:solidFill>
                <a:latin typeface="BIZ UDPゴシック" panose="020B0400000000000000" pitchFamily="50" charset="-128"/>
                <a:ea typeface="BIZ UDPゴシック" panose="020B0400000000000000" pitchFamily="50" charset="-128"/>
              </a:rPr>
              <a:t>8</a:t>
            </a:r>
            <a:r>
              <a:rPr kumimoji="1" lang="ja-JP" altLang="en-US" sz="1200" dirty="0">
                <a:solidFill>
                  <a:srgbClr val="227FC4"/>
                </a:solidFill>
                <a:latin typeface="BIZ UDPゴシック" panose="020B0400000000000000" pitchFamily="50" charset="-128"/>
                <a:ea typeface="BIZ UDPゴシック" panose="020B0400000000000000" pitchFamily="50" charset="-128"/>
              </a:rPr>
              <a:t>万円</a:t>
            </a:r>
            <a:endParaRPr kumimoji="1" lang="en-US" altLang="ja-JP" sz="1200" dirty="0">
              <a:solidFill>
                <a:srgbClr val="227FC4"/>
              </a:solidFill>
              <a:latin typeface="BIZ UDPゴシック" panose="020B0400000000000000" pitchFamily="50" charset="-128"/>
              <a:ea typeface="BIZ UDPゴシック" panose="020B0400000000000000" pitchFamily="50" charset="-128"/>
            </a:endParaRPr>
          </a:p>
          <a:p>
            <a:pPr>
              <a:lnSpc>
                <a:spcPct val="150000"/>
              </a:lnSpc>
            </a:pPr>
            <a:r>
              <a:rPr lang="ja-JP" altLang="en-US" sz="1200" dirty="0">
                <a:solidFill>
                  <a:srgbClr val="227FC4"/>
                </a:solidFill>
                <a:latin typeface="BIZ UDPゴシック" panose="020B0400000000000000" pitchFamily="50" charset="-128"/>
                <a:ea typeface="BIZ UDPゴシック" panose="020B0400000000000000" pitchFamily="50" charset="-128"/>
              </a:rPr>
              <a:t>●クーポン</a:t>
            </a:r>
            <a:r>
              <a:rPr lang="en-US" altLang="ja-JP" sz="1200" dirty="0">
                <a:solidFill>
                  <a:srgbClr val="227FC4"/>
                </a:solidFill>
                <a:latin typeface="BIZ UDPゴシック" panose="020B0400000000000000" pitchFamily="50" charset="-128"/>
                <a:ea typeface="BIZ UDPゴシック" panose="020B0400000000000000" pitchFamily="50" charset="-128"/>
              </a:rPr>
              <a:t>(4</a:t>
            </a:r>
            <a:r>
              <a:rPr lang="ja-JP" altLang="en-US" sz="1200" dirty="0">
                <a:solidFill>
                  <a:srgbClr val="227FC4"/>
                </a:solidFill>
                <a:latin typeface="BIZ UDPゴシック" panose="020B0400000000000000" pitchFamily="50" charset="-128"/>
                <a:ea typeface="BIZ UDPゴシック" panose="020B0400000000000000" pitchFamily="50" charset="-128"/>
              </a:rPr>
              <a:t>千円</a:t>
            </a:r>
            <a:r>
              <a:rPr lang="en-US" altLang="ja-JP" sz="1200" dirty="0">
                <a:solidFill>
                  <a:srgbClr val="227FC4"/>
                </a:solidFill>
                <a:latin typeface="BIZ UDPゴシック" panose="020B0400000000000000" pitchFamily="50" charset="-128"/>
                <a:ea typeface="BIZ UDPゴシック" panose="020B0400000000000000" pitchFamily="50" charset="-128"/>
              </a:rPr>
              <a:t>)×30</a:t>
            </a:r>
            <a:r>
              <a:rPr lang="ja-JP" altLang="en-US" sz="1200" dirty="0">
                <a:solidFill>
                  <a:srgbClr val="227FC4"/>
                </a:solidFill>
                <a:latin typeface="BIZ UDPゴシック" panose="020B0400000000000000" pitchFamily="50" charset="-128"/>
                <a:ea typeface="BIZ UDPゴシック" panose="020B0400000000000000" pitchFamily="50" charset="-128"/>
              </a:rPr>
              <a:t>人 </a:t>
            </a:r>
            <a:r>
              <a:rPr lang="en-US" altLang="ja-JP" sz="1200" dirty="0">
                <a:solidFill>
                  <a:srgbClr val="227FC4"/>
                </a:solidFill>
                <a:latin typeface="BIZ UDPゴシック" panose="020B0400000000000000" pitchFamily="50" charset="-128"/>
                <a:ea typeface="BIZ UDPゴシック" panose="020B0400000000000000" pitchFamily="50" charset="-128"/>
              </a:rPr>
              <a:t>= 12</a:t>
            </a:r>
            <a:r>
              <a:rPr lang="ja-JP" altLang="en-US" sz="1200" dirty="0">
                <a:solidFill>
                  <a:srgbClr val="227FC4"/>
                </a:solidFill>
                <a:latin typeface="BIZ UDPゴシック" panose="020B0400000000000000" pitchFamily="50" charset="-128"/>
                <a:ea typeface="BIZ UDPゴシック" panose="020B0400000000000000" pitchFamily="50" charset="-128"/>
              </a:rPr>
              <a:t>万円</a:t>
            </a:r>
            <a:endParaRPr kumimoji="1" lang="ja-JP" altLang="en-US" sz="1200" dirty="0">
              <a:solidFill>
                <a:srgbClr val="227F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7083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D4502-CB1C-53AE-6C3B-E37DD6629DC6}"/>
            </a:ext>
          </a:extLst>
        </p:cNvPr>
        <p:cNvGrpSpPr/>
        <p:nvPr/>
      </p:nvGrpSpPr>
      <p:grpSpPr>
        <a:xfrm>
          <a:off x="0" y="0"/>
          <a:ext cx="0" cy="0"/>
          <a:chOff x="0" y="0"/>
          <a:chExt cx="0" cy="0"/>
        </a:xfrm>
      </p:grpSpPr>
      <p:sp>
        <p:nvSpPr>
          <p:cNvPr id="141" name="正方形/長方形 140">
            <a:extLst>
              <a:ext uri="{FF2B5EF4-FFF2-40B4-BE49-F238E27FC236}">
                <a16:creationId xmlns:a16="http://schemas.microsoft.com/office/drawing/2014/main" id="{5B0C13A5-971C-9EE6-A2FE-25A53224C9FB}"/>
              </a:ext>
            </a:extLst>
          </p:cNvPr>
          <p:cNvSpPr/>
          <p:nvPr/>
        </p:nvSpPr>
        <p:spPr>
          <a:xfrm>
            <a:off x="3117170" y="537324"/>
            <a:ext cx="1124026" cy="105315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2" name="直線コネクタ 141">
            <a:extLst>
              <a:ext uri="{FF2B5EF4-FFF2-40B4-BE49-F238E27FC236}">
                <a16:creationId xmlns:a16="http://schemas.microsoft.com/office/drawing/2014/main" id="{E800FF93-2CEB-D1FA-2F9C-4F883C9813FC}"/>
              </a:ext>
            </a:extLst>
          </p:cNvPr>
          <p:cNvCxnSpPr>
            <a:cxnSpLocks/>
          </p:cNvCxnSpPr>
          <p:nvPr/>
        </p:nvCxnSpPr>
        <p:spPr>
          <a:xfrm>
            <a:off x="3117170" y="751218"/>
            <a:ext cx="1124026" cy="0"/>
          </a:xfrm>
          <a:prstGeom prst="line">
            <a:avLst/>
          </a:prstGeom>
        </p:spPr>
        <p:style>
          <a:lnRef idx="2">
            <a:schemeClr val="accent1"/>
          </a:lnRef>
          <a:fillRef idx="0">
            <a:schemeClr val="accent1"/>
          </a:fillRef>
          <a:effectRef idx="1">
            <a:schemeClr val="accent1"/>
          </a:effectRef>
          <a:fontRef idx="minor">
            <a:schemeClr val="tx1"/>
          </a:fontRef>
        </p:style>
      </p:cxnSp>
      <p:sp>
        <p:nvSpPr>
          <p:cNvPr id="143" name="テキスト ボックス 142">
            <a:extLst>
              <a:ext uri="{FF2B5EF4-FFF2-40B4-BE49-F238E27FC236}">
                <a16:creationId xmlns:a16="http://schemas.microsoft.com/office/drawing/2014/main" id="{176BF127-06B8-C5EB-3C8A-508E8460DD5D}"/>
              </a:ext>
            </a:extLst>
          </p:cNvPr>
          <p:cNvSpPr txBox="1"/>
          <p:nvPr/>
        </p:nvSpPr>
        <p:spPr>
          <a:xfrm>
            <a:off x="3104146" y="508756"/>
            <a:ext cx="1133644" cy="261610"/>
          </a:xfrm>
          <a:prstGeom prst="rect">
            <a:avLst/>
          </a:prstGeom>
          <a:noFill/>
        </p:spPr>
        <p:txBody>
          <a:bodyPr wrap="none" rtlCol="0">
            <a:spAutoFit/>
          </a:bodyPr>
          <a:lstStyle/>
          <a:p>
            <a:pPr algn="ctr"/>
            <a:r>
              <a:rPr kumimoji="1" lang="ja-JP" altLang="en-US" sz="1100" dirty="0">
                <a:latin typeface="BIZ UDPゴシック" panose="020B0400000000000000" pitchFamily="50" charset="-128"/>
                <a:ea typeface="BIZ UDPゴシック" panose="020B0400000000000000" pitchFamily="50" charset="-128"/>
              </a:rPr>
              <a:t>クーポン配付額</a:t>
            </a:r>
          </a:p>
        </p:txBody>
      </p:sp>
      <p:sp>
        <p:nvSpPr>
          <p:cNvPr id="137" name="正方形/長方形 136">
            <a:extLst>
              <a:ext uri="{FF2B5EF4-FFF2-40B4-BE49-F238E27FC236}">
                <a16:creationId xmlns:a16="http://schemas.microsoft.com/office/drawing/2014/main" id="{ECFBDE7F-1550-E004-57CF-7DBEA6158546}"/>
              </a:ext>
            </a:extLst>
          </p:cNvPr>
          <p:cNvSpPr/>
          <p:nvPr/>
        </p:nvSpPr>
        <p:spPr>
          <a:xfrm>
            <a:off x="989263" y="539407"/>
            <a:ext cx="1866232" cy="105315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53D60F05-92CF-1096-D5EB-C0E645277AB1}"/>
              </a:ext>
            </a:extLst>
          </p:cNvPr>
          <p:cNvSpPr txBox="1"/>
          <p:nvPr/>
        </p:nvSpPr>
        <p:spPr>
          <a:xfrm>
            <a:off x="278567" y="36946"/>
            <a:ext cx="4517583"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助成</a:t>
            </a:r>
            <a:r>
              <a:rPr lang="ja-JP" altLang="en-US" sz="1800" b="1">
                <a:solidFill>
                  <a:srgbClr val="000000"/>
                </a:solidFill>
                <a:latin typeface="BIZ UDPゴシック" panose="020B0400000000000000" pitchFamily="50" charset="-128"/>
                <a:ea typeface="BIZ UDPゴシック" panose="020B0400000000000000" pitchFamily="50" charset="-128"/>
              </a:rPr>
              <a:t>額</a:t>
            </a:r>
            <a:r>
              <a:rPr kumimoji="1" lang="ja-JP" altLang="en-US" sz="18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について</a:t>
            </a:r>
            <a:r>
              <a:rPr lang="ja-JP" altLang="en-US" sz="1800" b="1">
                <a:solidFill>
                  <a:srgbClr val="000000"/>
                </a:solidFill>
                <a:latin typeface="BIZ UDPゴシック" panose="020B0400000000000000" pitchFamily="50" charset="-128"/>
                <a:ea typeface="BIZ UDPゴシック" panose="020B0400000000000000" pitchFamily="50" charset="-128"/>
              </a:rPr>
              <a:t>＿</a:t>
            </a:r>
            <a:r>
              <a:rPr kumimoji="1" lang="ja-JP" altLang="en-US" sz="18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②旅行パターン別助成額</a:t>
            </a:r>
            <a:endPar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9" name="表 8">
            <a:extLst>
              <a:ext uri="{FF2B5EF4-FFF2-40B4-BE49-F238E27FC236}">
                <a16:creationId xmlns:a16="http://schemas.microsoft.com/office/drawing/2014/main" id="{81E97087-82AD-9F40-4AA7-7032518F1C32}"/>
              </a:ext>
            </a:extLst>
          </p:cNvPr>
          <p:cNvGraphicFramePr>
            <a:graphicFrameLocks noGrp="1"/>
          </p:cNvGraphicFramePr>
          <p:nvPr>
            <p:extLst>
              <p:ext uri="{D42A27DB-BD31-4B8C-83A1-F6EECF244321}">
                <p14:modId xmlns:p14="http://schemas.microsoft.com/office/powerpoint/2010/main" val="201660612"/>
              </p:ext>
            </p:extLst>
          </p:nvPr>
        </p:nvGraphicFramePr>
        <p:xfrm>
          <a:off x="175882" y="1741135"/>
          <a:ext cx="7209497" cy="6657600"/>
        </p:xfrm>
        <a:graphic>
          <a:graphicData uri="http://schemas.openxmlformats.org/drawingml/2006/table">
            <a:tbl>
              <a:tblPr firstRow="1" bandRow="1">
                <a:tableStyleId>{5DA37D80-6434-44D0-A028-1B22A696006F}</a:tableStyleId>
              </a:tblPr>
              <a:tblGrid>
                <a:gridCol w="783735">
                  <a:extLst>
                    <a:ext uri="{9D8B030D-6E8A-4147-A177-3AD203B41FA5}">
                      <a16:colId xmlns:a16="http://schemas.microsoft.com/office/drawing/2014/main" val="1040459238"/>
                    </a:ext>
                  </a:extLst>
                </a:gridCol>
                <a:gridCol w="272782">
                  <a:extLst>
                    <a:ext uri="{9D8B030D-6E8A-4147-A177-3AD203B41FA5}">
                      <a16:colId xmlns:a16="http://schemas.microsoft.com/office/drawing/2014/main" val="2595111316"/>
                    </a:ext>
                  </a:extLst>
                </a:gridCol>
                <a:gridCol w="1371600">
                  <a:extLst>
                    <a:ext uri="{9D8B030D-6E8A-4147-A177-3AD203B41FA5}">
                      <a16:colId xmlns:a16="http://schemas.microsoft.com/office/drawing/2014/main" val="2254019645"/>
                    </a:ext>
                  </a:extLst>
                </a:gridCol>
                <a:gridCol w="869324">
                  <a:extLst>
                    <a:ext uri="{9D8B030D-6E8A-4147-A177-3AD203B41FA5}">
                      <a16:colId xmlns:a16="http://schemas.microsoft.com/office/drawing/2014/main" val="4116884967"/>
                    </a:ext>
                  </a:extLst>
                </a:gridCol>
                <a:gridCol w="1371600">
                  <a:extLst>
                    <a:ext uri="{9D8B030D-6E8A-4147-A177-3AD203B41FA5}">
                      <a16:colId xmlns:a16="http://schemas.microsoft.com/office/drawing/2014/main" val="1003778982"/>
                    </a:ext>
                  </a:extLst>
                </a:gridCol>
                <a:gridCol w="871200">
                  <a:extLst>
                    <a:ext uri="{9D8B030D-6E8A-4147-A177-3AD203B41FA5}">
                      <a16:colId xmlns:a16="http://schemas.microsoft.com/office/drawing/2014/main" val="342930465"/>
                    </a:ext>
                  </a:extLst>
                </a:gridCol>
                <a:gridCol w="1371600">
                  <a:extLst>
                    <a:ext uri="{9D8B030D-6E8A-4147-A177-3AD203B41FA5}">
                      <a16:colId xmlns:a16="http://schemas.microsoft.com/office/drawing/2014/main" val="3636910576"/>
                    </a:ext>
                  </a:extLst>
                </a:gridCol>
                <a:gridCol w="297656">
                  <a:extLst>
                    <a:ext uri="{9D8B030D-6E8A-4147-A177-3AD203B41FA5}">
                      <a16:colId xmlns:a16="http://schemas.microsoft.com/office/drawing/2014/main" val="2043598324"/>
                    </a:ext>
                  </a:extLst>
                </a:gridCol>
              </a:tblGrid>
              <a:tr h="370840">
                <a:tc>
                  <a:txBody>
                    <a:bodyPr/>
                    <a:lstStyle/>
                    <a:p>
                      <a:pPr algn="ctr"/>
                      <a:r>
                        <a:rPr kumimoji="1" lang="ja-JP" altLang="en-US" sz="1200" b="1">
                          <a:latin typeface="Meiryo UI" panose="020B0604030504040204" pitchFamily="50" charset="-128"/>
                          <a:ea typeface="Meiryo UI" panose="020B0604030504040204" pitchFamily="50" charset="-128"/>
                        </a:rPr>
                        <a:t>形態／</a:t>
                      </a:r>
                      <a:endParaRPr kumimoji="1" lang="en-US" altLang="ja-JP" sz="1200" b="1">
                        <a:latin typeface="Meiryo UI" panose="020B0604030504040204" pitchFamily="50" charset="-128"/>
                        <a:ea typeface="Meiryo UI" panose="020B0604030504040204" pitchFamily="50" charset="-128"/>
                      </a:endParaRPr>
                    </a:p>
                    <a:p>
                      <a:pPr algn="ctr"/>
                      <a:r>
                        <a:rPr kumimoji="1" lang="ja-JP" altLang="en-US" sz="1200" b="1">
                          <a:latin typeface="Meiryo UI" panose="020B0604030504040204" pitchFamily="50" charset="-128"/>
                          <a:ea typeface="Meiryo UI" panose="020B0604030504040204" pitchFamily="50" charset="-128"/>
                        </a:rPr>
                        <a:t>助成額</a:t>
                      </a:r>
                      <a:endParaRPr kumimoji="1" lang="en-US" altLang="ja-JP" sz="1200" b="1">
                        <a:latin typeface="Meiryo UI" panose="020B0604030504040204" pitchFamily="50" charset="-128"/>
                        <a:ea typeface="Meiryo UI" panose="020B0604030504040204" pitchFamily="50" charset="-128"/>
                      </a:endParaRPr>
                    </a:p>
                    <a:p>
                      <a:pPr algn="ctr"/>
                      <a:r>
                        <a:rPr kumimoji="1" lang="en-US" altLang="ja-JP" sz="1000" b="1">
                          <a:latin typeface="Meiryo UI" panose="020B0604030504040204" pitchFamily="50" charset="-128"/>
                          <a:ea typeface="Meiryo UI" panose="020B0604030504040204" pitchFamily="50" charset="-128"/>
                        </a:rPr>
                        <a:t>(</a:t>
                      </a:r>
                      <a:r>
                        <a:rPr kumimoji="1" lang="ja-JP" altLang="en-US" sz="1000" b="1">
                          <a:latin typeface="Meiryo UI" panose="020B0604030504040204" pitchFamily="50" charset="-128"/>
                          <a:ea typeface="Meiryo UI" panose="020B0604030504040204" pitchFamily="50" charset="-128"/>
                        </a:rPr>
                        <a:t>最大</a:t>
                      </a:r>
                      <a:r>
                        <a:rPr kumimoji="1" lang="en-US" altLang="ja-JP" sz="1000" b="1">
                          <a:latin typeface="Meiryo UI" panose="020B0604030504040204" pitchFamily="50" charset="-128"/>
                          <a:ea typeface="Meiryo UI" panose="020B0604030504040204" pitchFamily="50" charset="-128"/>
                        </a:rPr>
                        <a:t>)</a:t>
                      </a:r>
                      <a:endParaRPr kumimoji="1" lang="ja-JP" altLang="en-US" sz="1000" b="1">
                        <a:latin typeface="Meiryo UI" panose="020B0604030504040204" pitchFamily="50" charset="-128"/>
                        <a:ea typeface="Meiryo UI" panose="020B0604030504040204" pitchFamily="50" charset="-128"/>
                      </a:endParaRPr>
                    </a:p>
                  </a:txBody>
                  <a:tcPr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9525" cap="flat" cmpd="sng" algn="ctr">
                      <a:solidFill>
                        <a:schemeClr val="accent6">
                          <a:lumMod val="75000"/>
                        </a:schemeClr>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gridSpan="3">
                  <a:txBody>
                    <a:bodyPr/>
                    <a:lstStyle/>
                    <a:p>
                      <a:pPr algn="ctr"/>
                      <a:r>
                        <a:rPr kumimoji="1" lang="en-US" altLang="ja-JP" sz="1200" b="1">
                          <a:latin typeface="Meiryo UI" panose="020B0604030504040204" pitchFamily="50" charset="-128"/>
                          <a:ea typeface="Meiryo UI" panose="020B0604030504040204" pitchFamily="50" charset="-128"/>
                        </a:rPr>
                        <a:t>1</a:t>
                      </a:r>
                      <a:r>
                        <a:rPr kumimoji="1" lang="ja-JP" altLang="en-US" sz="1200" b="1">
                          <a:latin typeface="Meiryo UI" panose="020B0604030504040204" pitchFamily="50" charset="-128"/>
                          <a:ea typeface="Meiryo UI" panose="020B0604030504040204" pitchFamily="50" charset="-128"/>
                        </a:rPr>
                        <a:t>日目</a:t>
                      </a:r>
                      <a:endParaRPr kumimoji="1" lang="en-US" altLang="ja-JP" sz="1200" b="1">
                        <a:latin typeface="Meiryo UI" panose="020B0604030504040204" pitchFamily="50" charset="-128"/>
                        <a:ea typeface="Meiryo UI" panose="020B0604030504040204" pitchFamily="50" charset="-128"/>
                      </a:endParaRPr>
                    </a:p>
                  </a:txBody>
                  <a:tcPr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9525" cap="flat" cmpd="sng" algn="ctr">
                      <a:solidFill>
                        <a:schemeClr val="accent6">
                          <a:lumMod val="75000"/>
                        </a:schemeClr>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hMerge="1">
                  <a:txBody>
                    <a:bodyPr/>
                    <a:lstStyle/>
                    <a:p>
                      <a:endParaRPr kumimoji="1" lang="ja-JP" altLang="en-US"/>
                    </a:p>
                  </a:txBody>
                  <a:tcPr/>
                </a:tc>
                <a:tc hMerge="1">
                  <a:txBody>
                    <a:bodyPr/>
                    <a:lstStyle/>
                    <a:p>
                      <a:pPr algn="ctr"/>
                      <a:endParaRPr kumimoji="1" lang="ja-JP" altLang="en-US" sz="1200" b="1">
                        <a:latin typeface="Meiryo UI" panose="020B0604030504040204" pitchFamily="50" charset="-128"/>
                        <a:ea typeface="Meiryo UI" panose="020B0604030504040204" pitchFamily="50" charset="-128"/>
                      </a:endParaRPr>
                    </a:p>
                  </a:txBody>
                  <a:tcPr anchor="ctr">
                    <a:solidFill>
                      <a:schemeClr val="accent2">
                        <a:lumMod val="20000"/>
                        <a:lumOff val="80000"/>
                      </a:schemeClr>
                    </a:solidFill>
                  </a:tcPr>
                </a:tc>
                <a:tc gridSpan="2">
                  <a:txBody>
                    <a:bodyPr/>
                    <a:lstStyle/>
                    <a:p>
                      <a:pPr algn="ctr"/>
                      <a:r>
                        <a:rPr kumimoji="1" lang="en-US" altLang="ja-JP" sz="1200" b="1">
                          <a:latin typeface="Meiryo UI" panose="020B0604030504040204" pitchFamily="50" charset="-128"/>
                          <a:ea typeface="Meiryo UI" panose="020B0604030504040204" pitchFamily="50" charset="-128"/>
                        </a:rPr>
                        <a:t>2</a:t>
                      </a:r>
                      <a:r>
                        <a:rPr kumimoji="1" lang="ja-JP" altLang="en-US" sz="1200" b="1">
                          <a:latin typeface="Meiryo UI" panose="020B0604030504040204" pitchFamily="50" charset="-128"/>
                          <a:ea typeface="Meiryo UI" panose="020B0604030504040204" pitchFamily="50" charset="-128"/>
                        </a:rPr>
                        <a:t>日目</a:t>
                      </a:r>
                    </a:p>
                  </a:txBody>
                  <a:tcPr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9525" cap="flat" cmpd="sng" algn="ctr">
                      <a:solidFill>
                        <a:schemeClr val="accent6">
                          <a:lumMod val="75000"/>
                        </a:schemeClr>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hMerge="1">
                  <a:txBody>
                    <a:bodyPr/>
                    <a:lstStyle/>
                    <a:p>
                      <a:endParaRPr kumimoji="1" lang="ja-JP" altLang="en-US"/>
                    </a:p>
                  </a:txBody>
                  <a:tcPr/>
                </a:tc>
                <a:tc gridSpan="2">
                  <a:txBody>
                    <a:bodyPr/>
                    <a:lstStyle/>
                    <a:p>
                      <a:pPr algn="ctr"/>
                      <a:r>
                        <a:rPr kumimoji="1" lang="en-US" altLang="ja-JP" sz="1200" b="1">
                          <a:latin typeface="Meiryo UI" panose="020B0604030504040204" pitchFamily="50" charset="-128"/>
                          <a:ea typeface="Meiryo UI" panose="020B0604030504040204" pitchFamily="50" charset="-128"/>
                        </a:rPr>
                        <a:t>3</a:t>
                      </a:r>
                      <a:r>
                        <a:rPr kumimoji="1" lang="ja-JP" altLang="en-US" sz="1200" b="1">
                          <a:latin typeface="Meiryo UI" panose="020B0604030504040204" pitchFamily="50" charset="-128"/>
                          <a:ea typeface="Meiryo UI" panose="020B0604030504040204" pitchFamily="50" charset="-128"/>
                        </a:rPr>
                        <a:t>日目</a:t>
                      </a:r>
                    </a:p>
                  </a:txBody>
                  <a:tcPr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9525" cap="flat" cmpd="sng" algn="ctr">
                      <a:solidFill>
                        <a:schemeClr val="accent6">
                          <a:lumMod val="75000"/>
                        </a:schemeClr>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818301198"/>
                  </a:ext>
                </a:extLst>
              </a:tr>
              <a:tr h="864000">
                <a:tc>
                  <a:txBody>
                    <a:bodyPr/>
                    <a:lstStyle/>
                    <a:p>
                      <a:pPr algn="ctr"/>
                      <a:r>
                        <a:rPr kumimoji="1" lang="ja-JP" altLang="en-US" sz="1200" b="1">
                          <a:solidFill>
                            <a:schemeClr val="accent3">
                              <a:lumMod val="75000"/>
                            </a:schemeClr>
                          </a:solidFill>
                          <a:latin typeface="Meiryo UI" panose="020B0604030504040204" pitchFamily="50" charset="-128"/>
                          <a:ea typeface="Meiryo UI" panose="020B0604030504040204" pitchFamily="50" charset="-128"/>
                        </a:rPr>
                        <a:t>日帰り</a:t>
                      </a:r>
                      <a:endParaRPr kumimoji="1" lang="en-US" altLang="ja-JP" sz="1200" b="1">
                        <a:solidFill>
                          <a:schemeClr val="accent3">
                            <a:lumMod val="75000"/>
                          </a:schemeClr>
                        </a:solidFill>
                        <a:latin typeface="Meiryo UI" panose="020B0604030504040204" pitchFamily="50" charset="-128"/>
                        <a:ea typeface="Meiryo UI" panose="020B0604030504040204" pitchFamily="50" charset="-128"/>
                      </a:endParaRPr>
                    </a:p>
                    <a:p>
                      <a:pPr algn="l"/>
                      <a:r>
                        <a:rPr kumimoji="1" lang="ja-JP" altLang="en-US" sz="1100" b="0">
                          <a:latin typeface="Meiryo UI" panose="020B0604030504040204" pitchFamily="50" charset="-128"/>
                          <a:ea typeface="Meiryo UI" panose="020B0604030504040204" pitchFamily="50" charset="-128"/>
                        </a:rPr>
                        <a:t>・助成</a:t>
                      </a:r>
                      <a:r>
                        <a:rPr kumimoji="1" lang="en-US" altLang="ja-JP" sz="1100" b="0">
                          <a:latin typeface="Meiryo UI" panose="020B0604030504040204" pitchFamily="50" charset="-128"/>
                          <a:ea typeface="Meiryo UI" panose="020B0604030504040204" pitchFamily="50" charset="-128"/>
                        </a:rPr>
                        <a:t>6</a:t>
                      </a:r>
                      <a:r>
                        <a:rPr kumimoji="1" lang="ja-JP" altLang="en-US" sz="1100" b="0">
                          <a:latin typeface="Meiryo UI" panose="020B0604030504040204" pitchFamily="50" charset="-128"/>
                          <a:ea typeface="Meiryo UI" panose="020B0604030504040204" pitchFamily="50" charset="-128"/>
                        </a:rPr>
                        <a:t>万</a:t>
                      </a:r>
                      <a:endParaRPr kumimoji="1" lang="en-US" altLang="ja-JP" sz="1100" b="0">
                        <a:latin typeface="Meiryo UI" panose="020B0604030504040204" pitchFamily="50" charset="-128"/>
                        <a:ea typeface="Meiryo UI" panose="020B0604030504040204" pitchFamily="50" charset="-128"/>
                      </a:endParaRPr>
                    </a:p>
                    <a:p>
                      <a:pPr algn="l"/>
                      <a:r>
                        <a:rPr kumimoji="1" lang="ja-JP" altLang="en-US" sz="1100" b="0">
                          <a:latin typeface="Meiryo UI" panose="020B0604030504040204" pitchFamily="50" charset="-128"/>
                          <a:ea typeface="Meiryo UI" panose="020B0604030504040204" pitchFamily="50" charset="-128"/>
                        </a:rPr>
                        <a:t>・クーポン</a:t>
                      </a:r>
                      <a:endParaRPr kumimoji="1" lang="en-US" altLang="ja-JP" sz="1100" b="0">
                        <a:latin typeface="Meiryo UI" panose="020B0604030504040204" pitchFamily="50" charset="-128"/>
                        <a:ea typeface="Meiryo UI" panose="020B0604030504040204" pitchFamily="50" charset="-128"/>
                      </a:endParaRPr>
                    </a:p>
                    <a:p>
                      <a:pPr algn="l"/>
                      <a:r>
                        <a:rPr kumimoji="1" lang="en-US" altLang="ja-JP" sz="1100" b="0" kern="0" spc="-90" baseline="0">
                          <a:latin typeface="Meiryo UI" panose="020B0604030504040204" pitchFamily="50" charset="-128"/>
                          <a:ea typeface="Meiryo UI" panose="020B0604030504040204" pitchFamily="50" charset="-128"/>
                        </a:rPr>
                        <a:t> 4000</a:t>
                      </a:r>
                      <a:r>
                        <a:rPr kumimoji="1" lang="ja-JP" altLang="en-US" sz="1100" b="0" kern="0" spc="-90" baseline="0">
                          <a:latin typeface="Meiryo UI" panose="020B0604030504040204" pitchFamily="50" charset="-128"/>
                          <a:ea typeface="Meiryo UI" panose="020B0604030504040204" pitchFamily="50" charset="-128"/>
                        </a:rPr>
                        <a:t>円</a:t>
                      </a:r>
                      <a:r>
                        <a:rPr kumimoji="1" lang="en-US" altLang="ja-JP" sz="1100" b="0" kern="0" spc="-90" baseline="0">
                          <a:latin typeface="Meiryo UI" panose="020B0604030504040204" pitchFamily="50" charset="-128"/>
                          <a:ea typeface="Meiryo UI" panose="020B0604030504040204" pitchFamily="50" charset="-128"/>
                        </a:rPr>
                        <a:t>/</a:t>
                      </a:r>
                      <a:r>
                        <a:rPr kumimoji="1" lang="ja-JP" altLang="en-US" sz="1100" b="0" kern="0" spc="-90" baseline="0">
                          <a:latin typeface="Meiryo UI" panose="020B0604030504040204" pitchFamily="50" charset="-128"/>
                          <a:ea typeface="Meiryo UI" panose="020B0604030504040204" pitchFamily="50" charset="-128"/>
                        </a:rPr>
                        <a:t>人</a:t>
                      </a:r>
                    </a:p>
                  </a:txBody>
                  <a:tcPr marL="36000" marR="36000"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9525" cap="flat" cmpd="sng" algn="ctr">
                      <a:solidFill>
                        <a:schemeClr val="accent6">
                          <a:lumMod val="75000"/>
                        </a:schemeClr>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solidFill>
                      <a:schemeClr val="bg1"/>
                    </a:solidFill>
                  </a:tcPr>
                </a:tc>
                <a:tc rowSpan="7">
                  <a:txBody>
                    <a:bodyPr/>
                    <a:lstStyle/>
                    <a:p>
                      <a:pPr algn="ctr"/>
                      <a:r>
                        <a:rPr kumimoji="1" lang="ja-JP" altLang="en-US" sz="1200" b="0">
                          <a:latin typeface="Meiryo UI" panose="020B0604030504040204" pitchFamily="50" charset="-128"/>
                          <a:ea typeface="Meiryo UI" panose="020B0604030504040204" pitchFamily="50" charset="-128"/>
                        </a:rPr>
                        <a:t>発　地</a:t>
                      </a:r>
                    </a:p>
                  </a:txBody>
                  <a:tcPr vert="eaVert"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9525" cap="flat" cmpd="sng" algn="ctr">
                      <a:solidFill>
                        <a:schemeClr val="accent6">
                          <a:lumMod val="75000"/>
                        </a:schemeClr>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solidFill>
                      <a:schemeClr val="bg1"/>
                    </a:solidFill>
                  </a:tcPr>
                </a:tc>
                <a:tc>
                  <a:txBody>
                    <a:bodyPr/>
                    <a:lstStyle/>
                    <a:p>
                      <a:pPr marL="0" marR="0" lvl="0" indent="0" algn="ctr" defTabSz="567111" rtl="0" eaLnBrk="1" fontAlgn="auto" latinLnBrk="0" hangingPunct="1">
                        <a:lnSpc>
                          <a:spcPct val="100000"/>
                        </a:lnSpc>
                        <a:spcBef>
                          <a:spcPts val="0"/>
                        </a:spcBef>
                        <a:spcAft>
                          <a:spcPts val="0"/>
                        </a:spcAft>
                        <a:buClrTx/>
                        <a:buSzTx/>
                        <a:buFontTx/>
                        <a:buNone/>
                        <a:tabLst/>
                        <a:defRPr/>
                      </a:pPr>
                      <a:r>
                        <a:rPr kumimoji="1" lang="ja-JP" altLang="en-US" sz="1200" b="1">
                          <a:solidFill>
                            <a:schemeClr val="tx2">
                              <a:lumMod val="75000"/>
                              <a:lumOff val="25000"/>
                            </a:schemeClr>
                          </a:solidFill>
                          <a:latin typeface="Meiryo UI" panose="020B0604030504040204" pitchFamily="50" charset="-128"/>
                          <a:ea typeface="Meiryo UI" panose="020B0604030504040204" pitchFamily="50" charset="-128"/>
                        </a:rPr>
                        <a:t>能登北部～南部</a:t>
                      </a:r>
                      <a:endParaRPr kumimoji="1" lang="en-US" altLang="ja-JP" sz="1200" b="1">
                        <a:solidFill>
                          <a:schemeClr val="tx2">
                            <a:lumMod val="75000"/>
                            <a:lumOff val="25000"/>
                          </a:schemeClr>
                        </a:solidFill>
                        <a:latin typeface="Meiryo UI" panose="020B0604030504040204" pitchFamily="50" charset="-128"/>
                        <a:ea typeface="Meiryo UI" panose="020B0604030504040204" pitchFamily="50" charset="-128"/>
                      </a:endParaRPr>
                    </a:p>
                    <a:p>
                      <a:pPr marL="0" marR="0" lvl="0" indent="0" algn="ctr" defTabSz="567111" rtl="0" eaLnBrk="1" fontAlgn="auto" latinLnBrk="0" hangingPunct="1">
                        <a:lnSpc>
                          <a:spcPct val="100000"/>
                        </a:lnSpc>
                        <a:spcBef>
                          <a:spcPts val="0"/>
                        </a:spcBef>
                        <a:spcAft>
                          <a:spcPts val="0"/>
                        </a:spcAft>
                        <a:buClrTx/>
                        <a:buSzTx/>
                        <a:buFontTx/>
                        <a:buNone/>
                        <a:tabLst/>
                        <a:defRPr/>
                      </a:pPr>
                      <a:endParaRPr kumimoji="1" lang="en-US" altLang="ja-JP" sz="1200" b="1">
                        <a:solidFill>
                          <a:schemeClr val="tx2">
                            <a:lumMod val="75000"/>
                            <a:lumOff val="25000"/>
                          </a:schemeClr>
                        </a:solidFill>
                        <a:latin typeface="Meiryo UI" panose="020B0604030504040204" pitchFamily="50" charset="-128"/>
                        <a:ea typeface="Meiryo UI" panose="020B0604030504040204" pitchFamily="50" charset="-128"/>
                      </a:endParaRPr>
                    </a:p>
                    <a:p>
                      <a:pPr marL="0" marR="0" lvl="0" indent="0" algn="ctr" defTabSz="567111" rtl="0" eaLnBrk="1" fontAlgn="auto" latinLnBrk="0" hangingPunct="1">
                        <a:lnSpc>
                          <a:spcPct val="100000"/>
                        </a:lnSpc>
                        <a:spcBef>
                          <a:spcPts val="0"/>
                        </a:spcBef>
                        <a:spcAft>
                          <a:spcPts val="0"/>
                        </a:spcAft>
                        <a:buClrTx/>
                        <a:buSzTx/>
                        <a:buFontTx/>
                        <a:buNone/>
                        <a:tabLst/>
                        <a:defRPr/>
                      </a:pPr>
                      <a:endParaRPr kumimoji="1" lang="ja-JP" altLang="en-US" sz="1200" b="0">
                        <a:latin typeface="Meiryo UI" panose="020B0604030504040204" pitchFamily="50" charset="-128"/>
                        <a:ea typeface="Meiryo UI" panose="020B0604030504040204" pitchFamily="50" charset="-128"/>
                      </a:endParaRPr>
                    </a:p>
                  </a:txBody>
                  <a:tcPr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9525" cap="flat" cmpd="sng" algn="ctr">
                      <a:solidFill>
                        <a:schemeClr val="accent6">
                          <a:lumMod val="75000"/>
                        </a:schemeClr>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a:r>
                        <a:rPr kumimoji="1" lang="ja-JP" altLang="en-US" sz="1200" b="0">
                          <a:solidFill>
                            <a:schemeClr val="tx2">
                              <a:lumMod val="75000"/>
                              <a:lumOff val="25000"/>
                            </a:schemeClr>
                          </a:solidFill>
                          <a:latin typeface="Meiryo UI" panose="020B0604030504040204" pitchFamily="50" charset="-128"/>
                          <a:ea typeface="Meiryo UI" panose="020B0604030504040204" pitchFamily="50" charset="-128"/>
                        </a:rPr>
                        <a:t>ー</a:t>
                      </a:r>
                      <a:endParaRPr kumimoji="1" lang="en-US" altLang="ja-JP" sz="1200" b="1">
                        <a:solidFill>
                          <a:schemeClr val="tx2">
                            <a:lumMod val="75000"/>
                            <a:lumOff val="25000"/>
                          </a:schemeClr>
                        </a:solidFill>
                        <a:latin typeface="Meiryo UI" panose="020B0604030504040204" pitchFamily="50" charset="-128"/>
                        <a:ea typeface="Meiryo UI" panose="020B0604030504040204" pitchFamily="50" charset="-128"/>
                      </a:endParaRPr>
                    </a:p>
                  </a:txBody>
                  <a:tcPr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9525" cap="flat" cmpd="sng" algn="ctr">
                      <a:solidFill>
                        <a:schemeClr val="accent6">
                          <a:lumMod val="75000"/>
                        </a:schemeClr>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a:r>
                        <a:rPr kumimoji="1" lang="ja-JP" altLang="en-US" sz="1200" b="0">
                          <a:latin typeface="Meiryo UI" panose="020B0604030504040204" pitchFamily="50" charset="-128"/>
                          <a:ea typeface="Meiryo UI" panose="020B0604030504040204" pitchFamily="50" charset="-128"/>
                        </a:rPr>
                        <a:t>ー</a:t>
                      </a:r>
                      <a:endParaRPr kumimoji="1" lang="en-US" altLang="ja-JP" sz="1200" b="0">
                        <a:latin typeface="Meiryo UI" panose="020B0604030504040204" pitchFamily="50" charset="-128"/>
                        <a:ea typeface="Meiryo UI" panose="020B0604030504040204" pitchFamily="50" charset="-128"/>
                      </a:endParaRPr>
                    </a:p>
                  </a:txBody>
                  <a:tcPr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9525" cap="flat" cmpd="sng" algn="ctr">
                      <a:solidFill>
                        <a:schemeClr val="accent6">
                          <a:lumMod val="75000"/>
                        </a:schemeClr>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a:r>
                        <a:rPr kumimoji="1" lang="ja-JP" altLang="en-US" sz="1200" b="0">
                          <a:latin typeface="Meiryo UI" panose="020B0604030504040204" pitchFamily="50" charset="-128"/>
                          <a:ea typeface="Meiryo UI" panose="020B0604030504040204" pitchFamily="50" charset="-128"/>
                        </a:rPr>
                        <a:t>ー</a:t>
                      </a:r>
                    </a:p>
                  </a:txBody>
                  <a:tcPr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9525" cap="flat" cmpd="sng" algn="ctr">
                      <a:solidFill>
                        <a:schemeClr val="accent6">
                          <a:lumMod val="75000"/>
                        </a:schemeClr>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a:r>
                        <a:rPr kumimoji="1" lang="ja-JP" altLang="en-US" sz="1200" b="0">
                          <a:latin typeface="Meiryo UI" panose="020B0604030504040204" pitchFamily="50" charset="-128"/>
                          <a:ea typeface="Meiryo UI" panose="020B0604030504040204" pitchFamily="50" charset="-128"/>
                        </a:rPr>
                        <a:t>ー</a:t>
                      </a:r>
                    </a:p>
                  </a:txBody>
                  <a:tcPr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9525" cap="flat" cmpd="sng" algn="ctr">
                      <a:solidFill>
                        <a:schemeClr val="accent6">
                          <a:lumMod val="75000"/>
                        </a:schemeClr>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solidFill>
                      <a:schemeClr val="bg1"/>
                    </a:solidFill>
                  </a:tcPr>
                </a:tc>
                <a:tc rowSpan="7">
                  <a:txBody>
                    <a:bodyPr/>
                    <a:lstStyle/>
                    <a:p>
                      <a:pPr algn="ctr"/>
                      <a:r>
                        <a:rPr kumimoji="1" lang="ja-JP" altLang="en-US" sz="1200" b="0">
                          <a:latin typeface="Meiryo UI" panose="020B0604030504040204" pitchFamily="50" charset="-128"/>
                          <a:ea typeface="Meiryo UI" panose="020B0604030504040204" pitchFamily="50" charset="-128"/>
                        </a:rPr>
                        <a:t>着　地</a:t>
                      </a:r>
                    </a:p>
                  </a:txBody>
                  <a:tcPr vert="eaVert"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9525" cap="flat" cmpd="sng" algn="ctr">
                      <a:solidFill>
                        <a:schemeClr val="accent6">
                          <a:lumMod val="75000"/>
                        </a:schemeClr>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13949812"/>
                  </a:ext>
                </a:extLst>
              </a:tr>
              <a:tr h="864000">
                <a:tc>
                  <a:txBody>
                    <a:bodyPr/>
                    <a:lstStyle/>
                    <a:p>
                      <a:pPr algn="ctr"/>
                      <a:r>
                        <a:rPr kumimoji="1" lang="en-US" altLang="ja-JP" sz="1200" b="1">
                          <a:solidFill>
                            <a:schemeClr val="accent3">
                              <a:lumMod val="75000"/>
                            </a:schemeClr>
                          </a:solidFill>
                          <a:latin typeface="Meiryo UI" panose="020B0604030504040204" pitchFamily="50" charset="-128"/>
                          <a:ea typeface="Meiryo UI" panose="020B0604030504040204" pitchFamily="50" charset="-128"/>
                        </a:rPr>
                        <a:t>1</a:t>
                      </a:r>
                      <a:r>
                        <a:rPr kumimoji="1" lang="ja-JP" altLang="en-US" sz="1200" b="1">
                          <a:solidFill>
                            <a:schemeClr val="accent3">
                              <a:lumMod val="75000"/>
                            </a:schemeClr>
                          </a:solidFill>
                          <a:latin typeface="Meiryo UI" panose="020B0604030504040204" pitchFamily="50" charset="-128"/>
                          <a:ea typeface="Meiryo UI" panose="020B0604030504040204" pitchFamily="50" charset="-128"/>
                        </a:rPr>
                        <a:t>泊</a:t>
                      </a:r>
                      <a:r>
                        <a:rPr kumimoji="1" lang="en-US" altLang="ja-JP" sz="1200" b="1">
                          <a:solidFill>
                            <a:schemeClr val="accent3">
                              <a:lumMod val="75000"/>
                            </a:schemeClr>
                          </a:solidFill>
                          <a:latin typeface="Meiryo UI" panose="020B0604030504040204" pitchFamily="50" charset="-128"/>
                          <a:ea typeface="Meiryo UI" panose="020B0604030504040204" pitchFamily="50" charset="-128"/>
                        </a:rPr>
                        <a:t>2</a:t>
                      </a:r>
                      <a:r>
                        <a:rPr kumimoji="1" lang="ja-JP" altLang="en-US" sz="1200" b="1">
                          <a:solidFill>
                            <a:schemeClr val="accent3">
                              <a:lumMod val="75000"/>
                            </a:schemeClr>
                          </a:solidFill>
                          <a:latin typeface="Meiryo UI" panose="020B0604030504040204" pitchFamily="50" charset="-128"/>
                          <a:ea typeface="Meiryo UI" panose="020B0604030504040204" pitchFamily="50" charset="-128"/>
                        </a:rPr>
                        <a:t>日</a:t>
                      </a:r>
                      <a:endParaRPr kumimoji="1" lang="en-US" altLang="ja-JP" sz="1200" b="1">
                        <a:solidFill>
                          <a:schemeClr val="accent3">
                            <a:lumMod val="75000"/>
                          </a:schemeClr>
                        </a:solidFill>
                        <a:latin typeface="Meiryo UI" panose="020B0604030504040204" pitchFamily="50" charset="-128"/>
                        <a:ea typeface="Meiryo UI" panose="020B0604030504040204" pitchFamily="50" charset="-128"/>
                      </a:endParaRPr>
                    </a:p>
                    <a:p>
                      <a:pPr marL="0" marR="0" lvl="0" indent="0" algn="l" defTabSz="567111"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・助成</a:t>
                      </a: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15</a:t>
                      </a: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万</a:t>
                      </a:r>
                      <a:endPar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567111"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・クーポン</a:t>
                      </a:r>
                      <a:endPar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567111" rtl="0" eaLnBrk="1" fontAlgn="auto" latinLnBrk="0" hangingPunct="1">
                        <a:lnSpc>
                          <a:spcPct val="100000"/>
                        </a:lnSpc>
                        <a:spcBef>
                          <a:spcPts val="0"/>
                        </a:spcBef>
                        <a:spcAft>
                          <a:spcPts val="0"/>
                        </a:spcAft>
                        <a:buClrTx/>
                        <a:buSzTx/>
                        <a:buFontTx/>
                        <a:buNone/>
                        <a:tabLst/>
                        <a:defRPr/>
                      </a:pPr>
                      <a:r>
                        <a:rPr kumimoji="1" lang="en-US" altLang="ja-JP" sz="1100" b="0" i="0" u="none" strike="noStrike" kern="0" cap="none" spc="-9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8000</a:t>
                      </a:r>
                      <a:r>
                        <a:rPr kumimoji="1" lang="ja-JP" altLang="en-US" sz="1100" b="0" i="0" u="none" strike="noStrike" kern="0" cap="none" spc="-9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円</a:t>
                      </a:r>
                      <a:r>
                        <a:rPr kumimoji="1" lang="en-US" altLang="ja-JP" sz="1100" b="0" i="0" u="none" strike="noStrike" kern="0" cap="none" spc="-9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0" cap="none" spc="-9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人</a:t>
                      </a:r>
                    </a:p>
                  </a:txBody>
                  <a:tcPr marL="36000" marR="36000"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9525" cap="flat" cmpd="sng" algn="ctr">
                      <a:solidFill>
                        <a:schemeClr val="accent6">
                          <a:lumMod val="75000"/>
                        </a:schemeClr>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solidFill>
                      <a:schemeClr val="bg1"/>
                    </a:solidFill>
                  </a:tcPr>
                </a:tc>
                <a:tc vMerge="1">
                  <a:txBody>
                    <a:bodyPr/>
                    <a:lstStyle/>
                    <a:p>
                      <a:endParaRPr/>
                    </a:p>
                  </a:txBody>
                  <a:tcPr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9525" cap="flat" cmpd="sng" algn="ctr">
                      <a:solidFill>
                        <a:schemeClr val="accent6">
                          <a:lumMod val="75000"/>
                        </a:schemeClr>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solidFill>
                      <a:schemeClr val="bg1">
                        <a:alpha val="20000"/>
                      </a:schemeClr>
                    </a:solidFill>
                  </a:tcPr>
                </a:tc>
                <a:tc>
                  <a:txBody>
                    <a:bodyPr/>
                    <a:lstStyle/>
                    <a:p>
                      <a:pPr marL="0" marR="0" lvl="0" indent="0" algn="ctr" defTabSz="567111" rtl="0" eaLnBrk="1" fontAlgn="auto" latinLnBrk="0" hangingPunct="1">
                        <a:lnSpc>
                          <a:spcPct val="100000"/>
                        </a:lnSpc>
                        <a:spcBef>
                          <a:spcPts val="0"/>
                        </a:spcBef>
                        <a:spcAft>
                          <a:spcPts val="0"/>
                        </a:spcAft>
                        <a:buClrTx/>
                        <a:buSzTx/>
                        <a:buFontTx/>
                        <a:buNone/>
                        <a:tabLst/>
                        <a:defRPr/>
                      </a:pPr>
                      <a:r>
                        <a:rPr kumimoji="1" lang="ja-JP" altLang="en-US" sz="1200" b="1">
                          <a:solidFill>
                            <a:schemeClr val="tx2">
                              <a:lumMod val="75000"/>
                              <a:lumOff val="25000"/>
                            </a:schemeClr>
                          </a:solidFill>
                          <a:latin typeface="Meiryo UI" panose="020B0604030504040204" pitchFamily="50" charset="-128"/>
                          <a:ea typeface="Meiryo UI" panose="020B0604030504040204" pitchFamily="50" charset="-128"/>
                        </a:rPr>
                        <a:t>能登北部</a:t>
                      </a:r>
                      <a:endParaRPr kumimoji="1" lang="en-US" altLang="ja-JP" sz="1200" b="1">
                        <a:solidFill>
                          <a:schemeClr val="tx2">
                            <a:lumMod val="75000"/>
                            <a:lumOff val="25000"/>
                          </a:schemeClr>
                        </a:solidFill>
                        <a:latin typeface="Meiryo UI" panose="020B0604030504040204" pitchFamily="50" charset="-128"/>
                        <a:ea typeface="Meiryo UI" panose="020B0604030504040204" pitchFamily="50" charset="-128"/>
                      </a:endParaRPr>
                    </a:p>
                    <a:p>
                      <a:pPr marL="0" marR="0" lvl="0" indent="0" algn="ctr" defTabSz="567111" rtl="0" eaLnBrk="1" fontAlgn="auto" latinLnBrk="0" hangingPunct="1">
                        <a:lnSpc>
                          <a:spcPct val="100000"/>
                        </a:lnSpc>
                        <a:spcBef>
                          <a:spcPts val="0"/>
                        </a:spcBef>
                        <a:spcAft>
                          <a:spcPts val="0"/>
                        </a:spcAft>
                        <a:buClrTx/>
                        <a:buSzTx/>
                        <a:buFontTx/>
                        <a:buNone/>
                        <a:tabLst/>
                        <a:defRPr/>
                      </a:pPr>
                      <a:endParaRPr kumimoji="1" lang="en-US" altLang="ja-JP" sz="1200" b="1">
                        <a:solidFill>
                          <a:schemeClr val="tx2">
                            <a:lumMod val="75000"/>
                            <a:lumOff val="25000"/>
                          </a:schemeClr>
                        </a:solidFill>
                        <a:latin typeface="Meiryo UI" panose="020B0604030504040204" pitchFamily="50" charset="-128"/>
                        <a:ea typeface="Meiryo UI" panose="020B0604030504040204" pitchFamily="50" charset="-128"/>
                      </a:endParaRPr>
                    </a:p>
                    <a:p>
                      <a:pPr marL="0" marR="0" lvl="0" indent="0" algn="ctr" defTabSz="567111" rtl="0" eaLnBrk="1" fontAlgn="auto" latinLnBrk="0" hangingPunct="1">
                        <a:lnSpc>
                          <a:spcPct val="100000"/>
                        </a:lnSpc>
                        <a:spcBef>
                          <a:spcPts val="0"/>
                        </a:spcBef>
                        <a:spcAft>
                          <a:spcPts val="0"/>
                        </a:spcAft>
                        <a:buClrTx/>
                        <a:buSzTx/>
                        <a:buFontTx/>
                        <a:buNone/>
                        <a:tabLst/>
                        <a:defRPr/>
                      </a:pPr>
                      <a:endParaRPr kumimoji="1" lang="en-US" altLang="ja-JP" sz="1200" b="1">
                        <a:solidFill>
                          <a:schemeClr val="tx2">
                            <a:lumMod val="75000"/>
                            <a:lumOff val="25000"/>
                          </a:schemeClr>
                        </a:solidFill>
                        <a:latin typeface="Meiryo UI" panose="020B0604030504040204" pitchFamily="50" charset="-128"/>
                        <a:ea typeface="Meiryo UI" panose="020B0604030504040204" pitchFamily="50" charset="-128"/>
                      </a:endParaRPr>
                    </a:p>
                  </a:txBody>
                  <a:tcPr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9525" cap="flat" cmpd="sng" algn="ctr">
                      <a:solidFill>
                        <a:schemeClr val="accent6">
                          <a:lumMod val="75000"/>
                        </a:schemeClr>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a:r>
                        <a:rPr kumimoji="1" lang="ja-JP" altLang="en-US" sz="1200" b="1">
                          <a:solidFill>
                            <a:schemeClr val="tx2">
                              <a:lumMod val="75000"/>
                              <a:lumOff val="25000"/>
                            </a:schemeClr>
                          </a:solidFill>
                          <a:latin typeface="Meiryo UI" panose="020B0604030504040204" pitchFamily="50" charset="-128"/>
                          <a:ea typeface="Meiryo UI" panose="020B0604030504040204" pitchFamily="50" charset="-128"/>
                        </a:rPr>
                        <a:t>能登宿泊</a:t>
                      </a:r>
                    </a:p>
                    <a:p>
                      <a:pPr algn="ctr"/>
                      <a:endParaRPr kumimoji="1" lang="en-US" altLang="ja-JP" sz="1200" b="1">
                        <a:solidFill>
                          <a:schemeClr val="tx2">
                            <a:lumMod val="75000"/>
                            <a:lumOff val="25000"/>
                          </a:schemeClr>
                        </a:solidFill>
                        <a:latin typeface="Meiryo UI" panose="020B0604030504040204" pitchFamily="50" charset="-128"/>
                        <a:ea typeface="Meiryo UI" panose="020B0604030504040204" pitchFamily="50" charset="-128"/>
                      </a:endParaRPr>
                    </a:p>
                    <a:p>
                      <a:pPr algn="ctr"/>
                      <a:endParaRPr kumimoji="1" lang="en-US" altLang="ja-JP" sz="1200" b="1">
                        <a:solidFill>
                          <a:schemeClr val="tx2">
                            <a:lumMod val="75000"/>
                            <a:lumOff val="25000"/>
                          </a:schemeClr>
                        </a:solidFill>
                        <a:latin typeface="Meiryo UI" panose="020B0604030504040204" pitchFamily="50" charset="-128"/>
                        <a:ea typeface="Meiryo UI" panose="020B0604030504040204" pitchFamily="50" charset="-128"/>
                      </a:endParaRPr>
                    </a:p>
                  </a:txBody>
                  <a:tcPr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9525" cap="flat" cmpd="sng" algn="ctr">
                      <a:solidFill>
                        <a:schemeClr val="accent6">
                          <a:lumMod val="75000"/>
                        </a:schemeClr>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a:r>
                        <a:rPr kumimoji="1" lang="ja-JP" altLang="en-US" sz="1200" b="1">
                          <a:solidFill>
                            <a:schemeClr val="tx2">
                              <a:lumMod val="75000"/>
                              <a:lumOff val="25000"/>
                            </a:schemeClr>
                          </a:solidFill>
                          <a:latin typeface="Meiryo UI" panose="020B0604030504040204" pitchFamily="50" charset="-128"/>
                          <a:ea typeface="Meiryo UI" panose="020B0604030504040204" pitchFamily="50" charset="-128"/>
                        </a:rPr>
                        <a:t>能登南部</a:t>
                      </a:r>
                      <a:endParaRPr kumimoji="1" lang="en-US" altLang="ja-JP" sz="1200" b="1">
                        <a:solidFill>
                          <a:schemeClr val="tx2">
                            <a:lumMod val="75000"/>
                            <a:lumOff val="25000"/>
                          </a:schemeClr>
                        </a:solidFill>
                        <a:latin typeface="Meiryo UI" panose="020B0604030504040204" pitchFamily="50" charset="-128"/>
                        <a:ea typeface="Meiryo UI" panose="020B0604030504040204" pitchFamily="50" charset="-128"/>
                      </a:endParaRPr>
                    </a:p>
                    <a:p>
                      <a:pPr algn="ctr"/>
                      <a:endParaRPr kumimoji="1" lang="en-US" altLang="ja-JP" sz="1200" b="0">
                        <a:solidFill>
                          <a:srgbClr val="C00000"/>
                        </a:solidFill>
                        <a:latin typeface="Meiryo UI" panose="020B0604030504040204" pitchFamily="50" charset="-128"/>
                        <a:ea typeface="Meiryo UI" panose="020B0604030504040204" pitchFamily="50" charset="-128"/>
                      </a:endParaRPr>
                    </a:p>
                    <a:p>
                      <a:pPr algn="ctr"/>
                      <a:endParaRPr kumimoji="1" lang="en-US" altLang="ja-JP" sz="1200" b="0">
                        <a:solidFill>
                          <a:srgbClr val="C00000"/>
                        </a:solidFill>
                        <a:latin typeface="Meiryo UI" panose="020B0604030504040204" pitchFamily="50" charset="-128"/>
                        <a:ea typeface="Meiryo UI" panose="020B0604030504040204" pitchFamily="50" charset="-128"/>
                      </a:endParaRPr>
                    </a:p>
                  </a:txBody>
                  <a:tcPr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9525" cap="flat" cmpd="sng" algn="ctr">
                      <a:solidFill>
                        <a:schemeClr val="accent6">
                          <a:lumMod val="75000"/>
                        </a:schemeClr>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a:r>
                        <a:rPr kumimoji="1" lang="ja-JP" altLang="en-US" sz="1200" b="0">
                          <a:latin typeface="Meiryo UI" panose="020B0604030504040204" pitchFamily="50" charset="-128"/>
                          <a:ea typeface="Meiryo UI" panose="020B0604030504040204" pitchFamily="50" charset="-128"/>
                        </a:rPr>
                        <a:t>ー</a:t>
                      </a:r>
                    </a:p>
                  </a:txBody>
                  <a:tcPr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9525" cap="flat" cmpd="sng" algn="ctr">
                      <a:solidFill>
                        <a:schemeClr val="accent6">
                          <a:lumMod val="75000"/>
                        </a:schemeClr>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a:r>
                        <a:rPr kumimoji="1" lang="ja-JP" altLang="en-US" sz="1200" b="0">
                          <a:latin typeface="Meiryo UI" panose="020B0604030504040204" pitchFamily="50" charset="-128"/>
                          <a:ea typeface="Meiryo UI" panose="020B0604030504040204" pitchFamily="50" charset="-128"/>
                        </a:rPr>
                        <a:t>ー</a:t>
                      </a:r>
                    </a:p>
                  </a:txBody>
                  <a:tcPr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9525" cap="flat" cmpd="sng" algn="ctr">
                      <a:solidFill>
                        <a:schemeClr val="accent6">
                          <a:lumMod val="75000"/>
                        </a:schemeClr>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solidFill>
                      <a:schemeClr val="bg1"/>
                    </a:solidFill>
                  </a:tcPr>
                </a:tc>
                <a:tc vMerge="1">
                  <a:txBody>
                    <a:bodyPr/>
                    <a:lstStyle/>
                    <a:p>
                      <a:pPr algn="ctr"/>
                      <a:endParaRPr kumimoji="1" lang="ja-JP" altLang="en-US" sz="1200" b="0">
                        <a:latin typeface="Meiryo UI" panose="020B0604030504040204" pitchFamily="50" charset="-128"/>
                        <a:ea typeface="Meiryo UI" panose="020B0604030504040204" pitchFamily="50" charset="-128"/>
                      </a:endParaRPr>
                    </a:p>
                  </a:txBody>
                  <a:tcPr vert="eaVert"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9525" cap="flat" cmpd="sng" algn="ctr">
                      <a:solidFill>
                        <a:schemeClr val="accent6">
                          <a:lumMod val="75000"/>
                        </a:schemeClr>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3684548967"/>
                  </a:ext>
                </a:extLst>
              </a:tr>
              <a:tr h="864000">
                <a:tc>
                  <a:txBody>
                    <a:bodyPr/>
                    <a:lstStyle/>
                    <a:p>
                      <a:pPr algn="ctr"/>
                      <a:r>
                        <a:rPr kumimoji="1" lang="en-US" altLang="ja-JP" sz="1200" b="1">
                          <a:solidFill>
                            <a:schemeClr val="accent3">
                              <a:lumMod val="75000"/>
                            </a:schemeClr>
                          </a:solidFill>
                          <a:latin typeface="Meiryo UI" panose="020B0604030504040204" pitchFamily="50" charset="-128"/>
                          <a:ea typeface="Meiryo UI" panose="020B0604030504040204" pitchFamily="50" charset="-128"/>
                        </a:rPr>
                        <a:t>1</a:t>
                      </a:r>
                      <a:r>
                        <a:rPr kumimoji="1" lang="ja-JP" altLang="en-US" sz="1200" b="1">
                          <a:solidFill>
                            <a:schemeClr val="accent3">
                              <a:lumMod val="75000"/>
                            </a:schemeClr>
                          </a:solidFill>
                          <a:latin typeface="Meiryo UI" panose="020B0604030504040204" pitchFamily="50" charset="-128"/>
                          <a:ea typeface="Meiryo UI" panose="020B0604030504040204" pitchFamily="50" charset="-128"/>
                        </a:rPr>
                        <a:t>泊</a:t>
                      </a:r>
                      <a:r>
                        <a:rPr kumimoji="1" lang="en-US" altLang="ja-JP" sz="1200" b="1">
                          <a:solidFill>
                            <a:schemeClr val="accent3">
                              <a:lumMod val="75000"/>
                            </a:schemeClr>
                          </a:solidFill>
                          <a:latin typeface="Meiryo UI" panose="020B0604030504040204" pitchFamily="50" charset="-128"/>
                          <a:ea typeface="Meiryo UI" panose="020B0604030504040204" pitchFamily="50" charset="-128"/>
                        </a:rPr>
                        <a:t>2</a:t>
                      </a:r>
                      <a:r>
                        <a:rPr kumimoji="1" lang="ja-JP" altLang="en-US" sz="1200" b="1">
                          <a:solidFill>
                            <a:schemeClr val="accent3">
                              <a:lumMod val="75000"/>
                            </a:schemeClr>
                          </a:solidFill>
                          <a:latin typeface="Meiryo UI" panose="020B0604030504040204" pitchFamily="50" charset="-128"/>
                          <a:ea typeface="Meiryo UI" panose="020B0604030504040204" pitchFamily="50" charset="-128"/>
                        </a:rPr>
                        <a:t>日</a:t>
                      </a:r>
                      <a:endParaRPr kumimoji="1" lang="en-US" altLang="ja-JP" sz="1200" b="1">
                        <a:solidFill>
                          <a:schemeClr val="accent3">
                            <a:lumMod val="75000"/>
                          </a:schemeClr>
                        </a:solidFill>
                        <a:latin typeface="Meiryo UI" panose="020B0604030504040204" pitchFamily="50" charset="-128"/>
                        <a:ea typeface="Meiryo UI" panose="020B0604030504040204" pitchFamily="50" charset="-128"/>
                      </a:endParaRPr>
                    </a:p>
                    <a:p>
                      <a:pPr marL="0" marR="0" lvl="0" indent="0" algn="l" defTabSz="567111"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・助成</a:t>
                      </a: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15</a:t>
                      </a: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万</a:t>
                      </a:r>
                      <a:endPar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567111"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・クーポン</a:t>
                      </a:r>
                      <a:endPar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567111" rtl="0" eaLnBrk="1" fontAlgn="auto" latinLnBrk="0" hangingPunct="1">
                        <a:lnSpc>
                          <a:spcPct val="100000"/>
                        </a:lnSpc>
                        <a:spcBef>
                          <a:spcPts val="0"/>
                        </a:spcBef>
                        <a:spcAft>
                          <a:spcPts val="0"/>
                        </a:spcAft>
                        <a:buClrTx/>
                        <a:buSzTx/>
                        <a:buFontTx/>
                        <a:buNone/>
                        <a:tabLst/>
                        <a:defRPr/>
                      </a:pPr>
                      <a:r>
                        <a:rPr kumimoji="1" lang="en-US" altLang="ja-JP" sz="1100" b="0" i="0" u="none" strike="noStrike" kern="0" cap="none" spc="-9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8000</a:t>
                      </a:r>
                      <a:r>
                        <a:rPr kumimoji="1" lang="ja-JP" altLang="en-US" sz="1100" b="0" i="0" u="none" strike="noStrike" kern="0" cap="none" spc="-9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円</a:t>
                      </a:r>
                      <a:r>
                        <a:rPr kumimoji="1" lang="en-US" altLang="ja-JP" sz="1100" b="0" i="0" u="none" strike="noStrike" kern="0" cap="none" spc="-9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0" cap="none" spc="-9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人</a:t>
                      </a:r>
                    </a:p>
                  </a:txBody>
                  <a:tcPr marL="36000" marR="36000"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9525" cap="flat" cmpd="sng" algn="ctr">
                      <a:solidFill>
                        <a:schemeClr val="accent6">
                          <a:lumMod val="75000"/>
                        </a:schemeClr>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solidFill>
                      <a:schemeClr val="bg1"/>
                    </a:solidFill>
                  </a:tcPr>
                </a:tc>
                <a:tc vMerge="1">
                  <a:txBody>
                    <a:bodyPr/>
                    <a:lstStyle/>
                    <a:p>
                      <a:endParaRPr/>
                    </a:p>
                  </a:txBody>
                  <a:tcPr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9525" cap="flat" cmpd="sng" algn="ctr">
                      <a:solidFill>
                        <a:schemeClr val="accent6">
                          <a:lumMod val="75000"/>
                        </a:schemeClr>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solidFill>
                      <a:schemeClr val="bg1">
                        <a:alpha val="20000"/>
                      </a:schemeClr>
                    </a:solidFill>
                  </a:tcPr>
                </a:tc>
                <a:tc>
                  <a:txBody>
                    <a:bodyPr/>
                    <a:lstStyle/>
                    <a:p>
                      <a:pPr marL="0" marR="0" lvl="0" indent="0" algn="ctr" defTabSz="567111" rtl="0" eaLnBrk="1" fontAlgn="auto" latinLnBrk="0" hangingPunct="1">
                        <a:lnSpc>
                          <a:spcPct val="100000"/>
                        </a:lnSpc>
                        <a:spcBef>
                          <a:spcPts val="0"/>
                        </a:spcBef>
                        <a:spcAft>
                          <a:spcPts val="0"/>
                        </a:spcAft>
                        <a:buClrTx/>
                        <a:buSzTx/>
                        <a:buFontTx/>
                        <a:buNone/>
                        <a:tabLst/>
                        <a:defRPr/>
                      </a:pPr>
                      <a:r>
                        <a:rPr kumimoji="1" lang="ja-JP" altLang="en-US" sz="1200" b="1">
                          <a:solidFill>
                            <a:schemeClr val="tx2">
                              <a:lumMod val="75000"/>
                              <a:lumOff val="25000"/>
                            </a:schemeClr>
                          </a:solidFill>
                          <a:latin typeface="Meiryo UI" panose="020B0604030504040204" pitchFamily="50" charset="-128"/>
                          <a:ea typeface="Meiryo UI" panose="020B0604030504040204" pitchFamily="50" charset="-128"/>
                        </a:rPr>
                        <a:t>能登北部</a:t>
                      </a:r>
                      <a:endParaRPr kumimoji="1" lang="en-US" altLang="ja-JP" sz="1200" b="1">
                        <a:solidFill>
                          <a:schemeClr val="tx2">
                            <a:lumMod val="75000"/>
                            <a:lumOff val="25000"/>
                          </a:schemeClr>
                        </a:solidFill>
                        <a:latin typeface="Meiryo UI" panose="020B0604030504040204" pitchFamily="50" charset="-128"/>
                        <a:ea typeface="Meiryo UI" panose="020B0604030504040204" pitchFamily="50" charset="-128"/>
                      </a:endParaRPr>
                    </a:p>
                    <a:p>
                      <a:pPr marL="0" marR="0" lvl="0" indent="0" algn="ctr" defTabSz="567111" rtl="0" eaLnBrk="1" fontAlgn="auto" latinLnBrk="0" hangingPunct="1">
                        <a:lnSpc>
                          <a:spcPct val="100000"/>
                        </a:lnSpc>
                        <a:spcBef>
                          <a:spcPts val="0"/>
                        </a:spcBef>
                        <a:spcAft>
                          <a:spcPts val="0"/>
                        </a:spcAft>
                        <a:buClrTx/>
                        <a:buSzTx/>
                        <a:buFontTx/>
                        <a:buNone/>
                        <a:tabLst/>
                        <a:defRPr/>
                      </a:pPr>
                      <a:endParaRPr kumimoji="1" lang="en-US" altLang="ja-JP" sz="1200" b="1">
                        <a:solidFill>
                          <a:schemeClr val="tx2">
                            <a:lumMod val="75000"/>
                            <a:lumOff val="25000"/>
                          </a:schemeClr>
                        </a:solidFill>
                        <a:latin typeface="Meiryo UI" panose="020B0604030504040204" pitchFamily="50" charset="-128"/>
                        <a:ea typeface="Meiryo UI" panose="020B0604030504040204" pitchFamily="50" charset="-128"/>
                      </a:endParaRPr>
                    </a:p>
                    <a:p>
                      <a:pPr marL="0" marR="0" lvl="0" indent="0" algn="ctr" defTabSz="567111" rtl="0" eaLnBrk="1" fontAlgn="auto" latinLnBrk="0" hangingPunct="1">
                        <a:lnSpc>
                          <a:spcPct val="100000"/>
                        </a:lnSpc>
                        <a:spcBef>
                          <a:spcPts val="0"/>
                        </a:spcBef>
                        <a:spcAft>
                          <a:spcPts val="0"/>
                        </a:spcAft>
                        <a:buClrTx/>
                        <a:buSzTx/>
                        <a:buFontTx/>
                        <a:buNone/>
                        <a:tabLst/>
                        <a:defRPr/>
                      </a:pPr>
                      <a:endParaRPr kumimoji="1" lang="en-US" altLang="ja-JP" sz="1200" b="1">
                        <a:solidFill>
                          <a:schemeClr val="tx2">
                            <a:lumMod val="75000"/>
                            <a:lumOff val="25000"/>
                          </a:schemeClr>
                        </a:solidFill>
                        <a:latin typeface="Meiryo UI" panose="020B0604030504040204" pitchFamily="50" charset="-128"/>
                        <a:ea typeface="Meiryo UI" panose="020B0604030504040204" pitchFamily="50" charset="-128"/>
                      </a:endParaRPr>
                    </a:p>
                  </a:txBody>
                  <a:tcPr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9525" cap="flat" cmpd="sng" algn="ctr">
                      <a:solidFill>
                        <a:schemeClr val="accent6">
                          <a:lumMod val="75000"/>
                        </a:schemeClr>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a:r>
                        <a:rPr kumimoji="1" lang="ja-JP" altLang="en-US" sz="1200" b="1">
                          <a:solidFill>
                            <a:schemeClr val="tx2">
                              <a:lumMod val="75000"/>
                              <a:lumOff val="25000"/>
                            </a:schemeClr>
                          </a:solidFill>
                          <a:latin typeface="Meiryo UI" panose="020B0604030504040204" pitchFamily="50" charset="-128"/>
                          <a:ea typeface="Meiryo UI" panose="020B0604030504040204" pitchFamily="50" charset="-128"/>
                        </a:rPr>
                        <a:t>能登宿泊</a:t>
                      </a:r>
                    </a:p>
                    <a:p>
                      <a:pPr algn="ctr"/>
                      <a:endParaRPr kumimoji="1" lang="en-US" altLang="ja-JP" sz="1200" b="1">
                        <a:solidFill>
                          <a:schemeClr val="tx2">
                            <a:lumMod val="75000"/>
                            <a:lumOff val="25000"/>
                          </a:schemeClr>
                        </a:solidFill>
                        <a:latin typeface="Meiryo UI" panose="020B0604030504040204" pitchFamily="50" charset="-128"/>
                        <a:ea typeface="Meiryo UI" panose="020B0604030504040204" pitchFamily="50" charset="-128"/>
                      </a:endParaRPr>
                    </a:p>
                    <a:p>
                      <a:pPr algn="ctr"/>
                      <a:endParaRPr kumimoji="1" lang="en-US" altLang="ja-JP" sz="1200" b="1">
                        <a:solidFill>
                          <a:schemeClr val="tx2">
                            <a:lumMod val="75000"/>
                            <a:lumOff val="25000"/>
                          </a:schemeClr>
                        </a:solidFill>
                        <a:latin typeface="Meiryo UI" panose="020B0604030504040204" pitchFamily="50" charset="-128"/>
                        <a:ea typeface="Meiryo UI" panose="020B0604030504040204" pitchFamily="50" charset="-128"/>
                      </a:endParaRPr>
                    </a:p>
                  </a:txBody>
                  <a:tcPr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9525" cap="flat" cmpd="sng" algn="ctr">
                      <a:solidFill>
                        <a:schemeClr val="accent6">
                          <a:lumMod val="75000"/>
                        </a:schemeClr>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a:r>
                        <a:rPr kumimoji="1" lang="en-US" altLang="ja-JP" sz="1200" b="1">
                          <a:solidFill>
                            <a:srgbClr val="C00000"/>
                          </a:solidFill>
                          <a:latin typeface="Meiryo UI" panose="020B0604030504040204" pitchFamily="50" charset="-128"/>
                          <a:ea typeface="Meiryo UI" panose="020B0604030504040204" pitchFamily="50" charset="-128"/>
                        </a:rPr>
                        <a:t>※</a:t>
                      </a:r>
                    </a:p>
                    <a:p>
                      <a:pPr algn="ctr"/>
                      <a:r>
                        <a:rPr kumimoji="1" lang="ja-JP" altLang="en-US" sz="1200" b="1">
                          <a:solidFill>
                            <a:srgbClr val="C00000"/>
                          </a:solidFill>
                          <a:latin typeface="Meiryo UI" panose="020B0604030504040204" pitchFamily="50" charset="-128"/>
                          <a:ea typeface="Meiryo UI" panose="020B0604030504040204" pitchFamily="50" charset="-128"/>
                        </a:rPr>
                        <a:t>金沢</a:t>
                      </a:r>
                      <a:endParaRPr kumimoji="1" lang="en-US" altLang="ja-JP" sz="1200" b="1">
                        <a:solidFill>
                          <a:srgbClr val="C00000"/>
                        </a:solidFill>
                        <a:latin typeface="Meiryo UI" panose="020B0604030504040204" pitchFamily="50" charset="-128"/>
                        <a:ea typeface="Meiryo UI" panose="020B0604030504040204" pitchFamily="50" charset="-128"/>
                      </a:endParaRPr>
                    </a:p>
                    <a:p>
                      <a:pPr algn="ctr"/>
                      <a:r>
                        <a:rPr kumimoji="1" lang="ja-JP" altLang="en-US" sz="1200" b="1">
                          <a:solidFill>
                            <a:srgbClr val="C00000"/>
                          </a:solidFill>
                          <a:latin typeface="Meiryo UI" panose="020B0604030504040204" pitchFamily="50" charset="-128"/>
                          <a:ea typeface="Meiryo UI" panose="020B0604030504040204" pitchFamily="50" charset="-128"/>
                        </a:rPr>
                        <a:t>（宿泊施設から</a:t>
                      </a:r>
                      <a:endParaRPr kumimoji="1" lang="en-US" altLang="ja-JP" sz="1200" b="1">
                        <a:solidFill>
                          <a:srgbClr val="C00000"/>
                        </a:solidFill>
                        <a:latin typeface="Meiryo UI" panose="020B0604030504040204" pitchFamily="50" charset="-128"/>
                        <a:ea typeface="Meiryo UI" panose="020B0604030504040204" pitchFamily="50" charset="-128"/>
                      </a:endParaRPr>
                    </a:p>
                    <a:p>
                      <a:pPr algn="ctr"/>
                      <a:r>
                        <a:rPr kumimoji="1" lang="ja-JP" altLang="en-US" sz="1200" b="1">
                          <a:solidFill>
                            <a:srgbClr val="C00000"/>
                          </a:solidFill>
                          <a:latin typeface="Meiryo UI" panose="020B0604030504040204" pitchFamily="50" charset="-128"/>
                          <a:ea typeface="Meiryo UI" panose="020B0604030504040204" pitchFamily="50" charset="-128"/>
                        </a:rPr>
                        <a:t>　　金沢へ直行）</a:t>
                      </a:r>
                      <a:endParaRPr kumimoji="1" lang="en-US" altLang="ja-JP" sz="1200" b="1">
                        <a:solidFill>
                          <a:srgbClr val="C00000"/>
                        </a:solidFill>
                        <a:latin typeface="Meiryo UI" panose="020B0604030504040204" pitchFamily="50" charset="-128"/>
                        <a:ea typeface="Meiryo UI" panose="020B0604030504040204" pitchFamily="50" charset="-128"/>
                      </a:endParaRPr>
                    </a:p>
                  </a:txBody>
                  <a:tcPr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9525" cap="flat" cmpd="sng" algn="ctr">
                      <a:solidFill>
                        <a:schemeClr val="accent6">
                          <a:lumMod val="75000"/>
                        </a:schemeClr>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solidFill>
                      <a:schemeClr val="accent3">
                        <a:lumMod val="20000"/>
                        <a:lumOff val="80000"/>
                      </a:schemeClr>
                    </a:solidFill>
                  </a:tcPr>
                </a:tc>
                <a:tc>
                  <a:txBody>
                    <a:bodyPr/>
                    <a:lstStyle/>
                    <a:p>
                      <a:pPr algn="ctr"/>
                      <a:r>
                        <a:rPr kumimoji="1" lang="ja-JP" altLang="en-US" sz="1200" b="0">
                          <a:latin typeface="Meiryo UI" panose="020B0604030504040204" pitchFamily="50" charset="-128"/>
                          <a:ea typeface="Meiryo UI" panose="020B0604030504040204" pitchFamily="50" charset="-128"/>
                        </a:rPr>
                        <a:t>ー</a:t>
                      </a:r>
                    </a:p>
                  </a:txBody>
                  <a:tcPr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9525" cap="flat" cmpd="sng" algn="ctr">
                      <a:solidFill>
                        <a:schemeClr val="accent6">
                          <a:lumMod val="75000"/>
                        </a:schemeClr>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a:r>
                        <a:rPr kumimoji="1" lang="ja-JP" altLang="en-US" sz="1200" b="0">
                          <a:latin typeface="Meiryo UI" panose="020B0604030504040204" pitchFamily="50" charset="-128"/>
                          <a:ea typeface="Meiryo UI" panose="020B0604030504040204" pitchFamily="50" charset="-128"/>
                        </a:rPr>
                        <a:t>ー</a:t>
                      </a:r>
                    </a:p>
                  </a:txBody>
                  <a:tcPr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9525" cap="flat" cmpd="sng" algn="ctr">
                      <a:solidFill>
                        <a:schemeClr val="accent6">
                          <a:lumMod val="75000"/>
                        </a:schemeClr>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solidFill>
                      <a:schemeClr val="bg1"/>
                    </a:solidFill>
                  </a:tcPr>
                </a:tc>
                <a:tc vMerge="1">
                  <a:txBody>
                    <a:bodyPr/>
                    <a:lstStyle/>
                    <a:p>
                      <a:pPr algn="ctr"/>
                      <a:endParaRPr kumimoji="1" lang="ja-JP" altLang="en-US" sz="1200" b="0">
                        <a:latin typeface="Meiryo UI" panose="020B0604030504040204" pitchFamily="50" charset="-128"/>
                        <a:ea typeface="Meiryo UI" panose="020B0604030504040204" pitchFamily="50" charset="-128"/>
                      </a:endParaRPr>
                    </a:p>
                  </a:txBody>
                  <a:tcPr vert="eaVert"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9525" cap="flat" cmpd="sng" algn="ctr">
                      <a:solidFill>
                        <a:schemeClr val="accent6">
                          <a:lumMod val="75000"/>
                        </a:schemeClr>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585188786"/>
                  </a:ext>
                </a:extLst>
              </a:tr>
              <a:tr h="864000">
                <a:tc>
                  <a:txBody>
                    <a:bodyPr/>
                    <a:lstStyle/>
                    <a:p>
                      <a:pPr algn="ctr"/>
                      <a:r>
                        <a:rPr kumimoji="1" lang="en-US" altLang="ja-JP" sz="1200" b="1">
                          <a:solidFill>
                            <a:schemeClr val="accent3">
                              <a:lumMod val="75000"/>
                            </a:schemeClr>
                          </a:solidFill>
                          <a:latin typeface="Meiryo UI" panose="020B0604030504040204" pitchFamily="50" charset="-128"/>
                          <a:ea typeface="Meiryo UI" panose="020B0604030504040204" pitchFamily="50" charset="-128"/>
                        </a:rPr>
                        <a:t>1</a:t>
                      </a:r>
                      <a:r>
                        <a:rPr kumimoji="1" lang="ja-JP" altLang="en-US" sz="1200" b="1">
                          <a:solidFill>
                            <a:schemeClr val="accent3">
                              <a:lumMod val="75000"/>
                            </a:schemeClr>
                          </a:solidFill>
                          <a:latin typeface="Meiryo UI" panose="020B0604030504040204" pitchFamily="50" charset="-128"/>
                          <a:ea typeface="Meiryo UI" panose="020B0604030504040204" pitchFamily="50" charset="-128"/>
                        </a:rPr>
                        <a:t>泊</a:t>
                      </a:r>
                      <a:r>
                        <a:rPr kumimoji="1" lang="en-US" altLang="ja-JP" sz="1200" b="1">
                          <a:solidFill>
                            <a:schemeClr val="accent3">
                              <a:lumMod val="75000"/>
                            </a:schemeClr>
                          </a:solidFill>
                          <a:latin typeface="Meiryo UI" panose="020B0604030504040204" pitchFamily="50" charset="-128"/>
                          <a:ea typeface="Meiryo UI" panose="020B0604030504040204" pitchFamily="50" charset="-128"/>
                        </a:rPr>
                        <a:t>2</a:t>
                      </a:r>
                      <a:r>
                        <a:rPr kumimoji="1" lang="ja-JP" altLang="en-US" sz="1200" b="1">
                          <a:solidFill>
                            <a:schemeClr val="accent3">
                              <a:lumMod val="75000"/>
                            </a:schemeClr>
                          </a:solidFill>
                          <a:latin typeface="Meiryo UI" panose="020B0604030504040204" pitchFamily="50" charset="-128"/>
                          <a:ea typeface="Meiryo UI" panose="020B0604030504040204" pitchFamily="50" charset="-128"/>
                        </a:rPr>
                        <a:t>日</a:t>
                      </a:r>
                      <a:endParaRPr kumimoji="1" lang="en-US" altLang="ja-JP" sz="1200" b="1">
                        <a:solidFill>
                          <a:schemeClr val="accent3">
                            <a:lumMod val="75000"/>
                          </a:schemeClr>
                        </a:solidFill>
                        <a:latin typeface="Meiryo UI" panose="020B0604030504040204" pitchFamily="50" charset="-128"/>
                        <a:ea typeface="Meiryo UI" panose="020B0604030504040204" pitchFamily="50" charset="-128"/>
                      </a:endParaRPr>
                    </a:p>
                    <a:p>
                      <a:pPr marL="0" marR="0" lvl="0" indent="0" algn="l" defTabSz="567111"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・助成</a:t>
                      </a: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万</a:t>
                      </a:r>
                      <a:endPar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567111"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・クーポン</a:t>
                      </a:r>
                      <a:endPar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567111" rtl="0" eaLnBrk="1" fontAlgn="auto" latinLnBrk="0" hangingPunct="1">
                        <a:lnSpc>
                          <a:spcPct val="100000"/>
                        </a:lnSpc>
                        <a:spcBef>
                          <a:spcPts val="0"/>
                        </a:spcBef>
                        <a:spcAft>
                          <a:spcPts val="0"/>
                        </a:spcAft>
                        <a:buClrTx/>
                        <a:buSzTx/>
                        <a:buFontTx/>
                        <a:buNone/>
                        <a:tabLst/>
                        <a:defRPr/>
                      </a:pPr>
                      <a:r>
                        <a:rPr kumimoji="1" lang="en-US" altLang="ja-JP" sz="1100" b="0" i="0" u="none" strike="noStrike" kern="0" cap="none" spc="-9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0</a:t>
                      </a:r>
                      <a:r>
                        <a:rPr kumimoji="1" lang="ja-JP" altLang="en-US" sz="1100" b="0" i="0" u="none" strike="noStrike" kern="0" cap="none" spc="-9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円</a:t>
                      </a:r>
                      <a:r>
                        <a:rPr kumimoji="1" lang="en-US" altLang="ja-JP" sz="1100" b="0" i="0" u="none" strike="noStrike" kern="0" cap="none" spc="-9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0" cap="none" spc="-9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人</a:t>
                      </a:r>
                    </a:p>
                  </a:txBody>
                  <a:tcPr marL="36000" marR="36000"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9525" cap="flat" cmpd="sng" algn="ctr">
                      <a:solidFill>
                        <a:schemeClr val="accent6">
                          <a:lumMod val="75000"/>
                        </a:schemeClr>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solidFill>
                      <a:schemeClr val="bg1"/>
                    </a:solidFill>
                  </a:tcPr>
                </a:tc>
                <a:tc vMerge="1">
                  <a:txBody>
                    <a:bodyPr/>
                    <a:lstStyle/>
                    <a:p>
                      <a:endParaRPr/>
                    </a:p>
                  </a:txBody>
                  <a:tcPr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9525" cap="flat" cmpd="sng" algn="ctr">
                      <a:solidFill>
                        <a:schemeClr val="accent6">
                          <a:lumMod val="75000"/>
                        </a:schemeClr>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solidFill>
                      <a:schemeClr val="bg1">
                        <a:alpha val="20000"/>
                      </a:schemeClr>
                    </a:solidFill>
                  </a:tcPr>
                </a:tc>
                <a:tc>
                  <a:txBody>
                    <a:bodyPr/>
                    <a:lstStyle/>
                    <a:p>
                      <a:pPr marL="0" marR="0" lvl="0" indent="0" algn="ctr" defTabSz="567111" rtl="0" eaLnBrk="1" fontAlgn="auto" latinLnBrk="0" hangingPunct="1">
                        <a:lnSpc>
                          <a:spcPct val="100000"/>
                        </a:lnSpc>
                        <a:spcBef>
                          <a:spcPts val="0"/>
                        </a:spcBef>
                        <a:spcAft>
                          <a:spcPts val="0"/>
                        </a:spcAft>
                        <a:buClrTx/>
                        <a:buSzTx/>
                        <a:buFontTx/>
                        <a:buNone/>
                        <a:tabLst/>
                        <a:defRPr/>
                      </a:pPr>
                      <a:r>
                        <a:rPr kumimoji="1" lang="ja-JP" altLang="en-US" sz="1200" b="1">
                          <a:solidFill>
                            <a:schemeClr val="tx2">
                              <a:lumMod val="75000"/>
                              <a:lumOff val="25000"/>
                            </a:schemeClr>
                          </a:solidFill>
                          <a:latin typeface="Meiryo UI" panose="020B0604030504040204" pitchFamily="50" charset="-128"/>
                          <a:ea typeface="Meiryo UI" panose="020B0604030504040204" pitchFamily="50" charset="-128"/>
                        </a:rPr>
                        <a:t>能登南部～</a:t>
                      </a:r>
                      <a:r>
                        <a:rPr kumimoji="1" lang="ja-JP" altLang="en-US" sz="1200" b="1">
                          <a:solidFill>
                            <a:schemeClr val="tx1"/>
                          </a:solidFill>
                          <a:latin typeface="Meiryo UI" panose="020B0604030504040204" pitchFamily="50" charset="-128"/>
                          <a:ea typeface="Meiryo UI" panose="020B0604030504040204" pitchFamily="50" charset="-128"/>
                        </a:rPr>
                        <a:t>金沢</a:t>
                      </a:r>
                      <a:endParaRPr kumimoji="1" lang="en-US" altLang="ja-JP" sz="1200" b="1">
                        <a:solidFill>
                          <a:schemeClr val="tx1"/>
                        </a:solidFill>
                        <a:latin typeface="Meiryo UI" panose="020B0604030504040204" pitchFamily="50" charset="-128"/>
                        <a:ea typeface="Meiryo UI" panose="020B0604030504040204" pitchFamily="50" charset="-128"/>
                      </a:endParaRPr>
                    </a:p>
                    <a:p>
                      <a:pPr marL="0" marR="0" lvl="0" indent="0" algn="ctr" defTabSz="567111" rtl="0" eaLnBrk="1" fontAlgn="auto" latinLnBrk="0" hangingPunct="1">
                        <a:lnSpc>
                          <a:spcPct val="100000"/>
                        </a:lnSpc>
                        <a:spcBef>
                          <a:spcPts val="0"/>
                        </a:spcBef>
                        <a:spcAft>
                          <a:spcPts val="0"/>
                        </a:spcAft>
                        <a:buClrTx/>
                        <a:buSzTx/>
                        <a:buFontTx/>
                        <a:buNone/>
                        <a:tabLst/>
                        <a:defRPr/>
                      </a:pPr>
                      <a:endParaRPr kumimoji="1" lang="en-US" altLang="ja-JP" sz="1200" b="1">
                        <a:solidFill>
                          <a:schemeClr val="tx2">
                            <a:lumMod val="75000"/>
                            <a:lumOff val="25000"/>
                          </a:schemeClr>
                        </a:solidFill>
                        <a:latin typeface="Meiryo UI" panose="020B0604030504040204" pitchFamily="50" charset="-128"/>
                        <a:ea typeface="Meiryo UI" panose="020B0604030504040204" pitchFamily="50" charset="-128"/>
                      </a:endParaRPr>
                    </a:p>
                  </a:txBody>
                  <a:tcPr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9525" cap="flat" cmpd="sng" algn="ctr">
                      <a:solidFill>
                        <a:schemeClr val="accent6">
                          <a:lumMod val="75000"/>
                        </a:schemeClr>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a:r>
                        <a:rPr kumimoji="1" lang="en-US" altLang="ja-JP" sz="1200" b="1">
                          <a:solidFill>
                            <a:srgbClr val="C00000"/>
                          </a:solidFill>
                          <a:latin typeface="Meiryo UI" panose="020B0604030504040204" pitchFamily="50" charset="-128"/>
                          <a:ea typeface="Meiryo UI" panose="020B0604030504040204" pitchFamily="50" charset="-128"/>
                        </a:rPr>
                        <a:t>※</a:t>
                      </a:r>
                    </a:p>
                    <a:p>
                      <a:pPr algn="ctr"/>
                      <a:r>
                        <a:rPr kumimoji="1" lang="ja-JP" altLang="en-US" sz="1200" b="1">
                          <a:solidFill>
                            <a:srgbClr val="C00000"/>
                          </a:solidFill>
                          <a:latin typeface="Meiryo UI" panose="020B0604030504040204" pitchFamily="50" charset="-128"/>
                          <a:ea typeface="Meiryo UI" panose="020B0604030504040204" pitchFamily="50" charset="-128"/>
                        </a:rPr>
                        <a:t>金沢宿泊</a:t>
                      </a:r>
                    </a:p>
                  </a:txBody>
                  <a:tcPr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9525" cap="flat" cmpd="sng" algn="ctr">
                      <a:solidFill>
                        <a:schemeClr val="accent6">
                          <a:lumMod val="75000"/>
                        </a:schemeClr>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solidFill>
                      <a:schemeClr val="accent3">
                        <a:lumMod val="20000"/>
                        <a:lumOff val="80000"/>
                      </a:schemeClr>
                    </a:solidFill>
                  </a:tcPr>
                </a:tc>
                <a:tc>
                  <a:txBody>
                    <a:bodyPr/>
                    <a:lstStyle/>
                    <a:p>
                      <a:pPr algn="ctr"/>
                      <a:r>
                        <a:rPr kumimoji="1" lang="en-US" altLang="ja-JP" sz="1200" b="1">
                          <a:solidFill>
                            <a:srgbClr val="C00000"/>
                          </a:solidFill>
                          <a:latin typeface="Meiryo UI" panose="020B0604030504040204" pitchFamily="50" charset="-128"/>
                          <a:ea typeface="Meiryo UI" panose="020B0604030504040204" pitchFamily="50" charset="-128"/>
                        </a:rPr>
                        <a:t>※</a:t>
                      </a:r>
                    </a:p>
                    <a:p>
                      <a:pPr algn="ctr"/>
                      <a:r>
                        <a:rPr kumimoji="1" lang="ja-JP" altLang="en-US" sz="1200" b="1">
                          <a:solidFill>
                            <a:srgbClr val="C00000"/>
                          </a:solidFill>
                          <a:latin typeface="Meiryo UI" panose="020B0604030504040204" pitchFamily="50" charset="-128"/>
                          <a:ea typeface="Meiryo UI" panose="020B0604030504040204" pitchFamily="50" charset="-128"/>
                        </a:rPr>
                        <a:t>金沢</a:t>
                      </a:r>
                      <a:endParaRPr kumimoji="1" lang="en-US" altLang="ja-JP" sz="1200" b="1">
                        <a:solidFill>
                          <a:srgbClr val="C00000"/>
                        </a:solidFill>
                        <a:latin typeface="Meiryo UI" panose="020B0604030504040204" pitchFamily="50" charset="-128"/>
                        <a:ea typeface="Meiryo UI" panose="020B0604030504040204" pitchFamily="50" charset="-128"/>
                      </a:endParaRPr>
                    </a:p>
                  </a:txBody>
                  <a:tcPr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9525" cap="flat" cmpd="sng" algn="ctr">
                      <a:solidFill>
                        <a:schemeClr val="accent6">
                          <a:lumMod val="75000"/>
                        </a:schemeClr>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solidFill>
                      <a:schemeClr val="accent3">
                        <a:lumMod val="20000"/>
                        <a:lumOff val="80000"/>
                      </a:schemeClr>
                    </a:solidFill>
                  </a:tcPr>
                </a:tc>
                <a:tc>
                  <a:txBody>
                    <a:bodyPr/>
                    <a:lstStyle/>
                    <a:p>
                      <a:pPr algn="ctr"/>
                      <a:r>
                        <a:rPr kumimoji="1" lang="ja-JP" altLang="en-US" sz="1200" b="0">
                          <a:latin typeface="Meiryo UI" panose="020B0604030504040204" pitchFamily="50" charset="-128"/>
                          <a:ea typeface="Meiryo UI" panose="020B0604030504040204" pitchFamily="50" charset="-128"/>
                        </a:rPr>
                        <a:t>ー</a:t>
                      </a:r>
                    </a:p>
                  </a:txBody>
                  <a:tcPr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9525" cap="flat" cmpd="sng" algn="ctr">
                      <a:solidFill>
                        <a:schemeClr val="accent6">
                          <a:lumMod val="75000"/>
                        </a:schemeClr>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a:r>
                        <a:rPr kumimoji="1" lang="ja-JP" altLang="en-US" sz="1200" b="0">
                          <a:latin typeface="Meiryo UI" panose="020B0604030504040204" pitchFamily="50" charset="-128"/>
                          <a:ea typeface="Meiryo UI" panose="020B0604030504040204" pitchFamily="50" charset="-128"/>
                        </a:rPr>
                        <a:t>ー</a:t>
                      </a:r>
                    </a:p>
                  </a:txBody>
                  <a:tcPr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9525" cap="flat" cmpd="sng" algn="ctr">
                      <a:solidFill>
                        <a:schemeClr val="accent6">
                          <a:lumMod val="75000"/>
                        </a:schemeClr>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solidFill>
                      <a:schemeClr val="bg1"/>
                    </a:solidFill>
                  </a:tcPr>
                </a:tc>
                <a:tc vMerge="1">
                  <a:txBody>
                    <a:bodyPr/>
                    <a:lstStyle/>
                    <a:p>
                      <a:pPr algn="ctr"/>
                      <a:endParaRPr kumimoji="1" lang="ja-JP" altLang="en-US" sz="1200" b="0">
                        <a:latin typeface="Meiryo UI" panose="020B0604030504040204" pitchFamily="50" charset="-128"/>
                        <a:ea typeface="Meiryo UI" panose="020B0604030504040204" pitchFamily="50" charset="-128"/>
                      </a:endParaRPr>
                    </a:p>
                  </a:txBody>
                  <a:tcPr vert="eaVert"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9525" cap="flat" cmpd="sng" algn="ctr">
                      <a:solidFill>
                        <a:schemeClr val="accent6">
                          <a:lumMod val="75000"/>
                        </a:schemeClr>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3654001001"/>
                  </a:ext>
                </a:extLst>
              </a:tr>
              <a:tr h="864000">
                <a:tc>
                  <a:txBody>
                    <a:bodyPr/>
                    <a:lstStyle/>
                    <a:p>
                      <a:pPr algn="ctr"/>
                      <a:r>
                        <a:rPr kumimoji="1" lang="en-US" altLang="ja-JP" sz="1200" b="1">
                          <a:solidFill>
                            <a:schemeClr val="accent3">
                              <a:lumMod val="75000"/>
                            </a:schemeClr>
                          </a:solidFill>
                          <a:latin typeface="Meiryo UI" panose="020B0604030504040204" pitchFamily="50" charset="-128"/>
                          <a:ea typeface="Meiryo UI" panose="020B0604030504040204" pitchFamily="50" charset="-128"/>
                        </a:rPr>
                        <a:t>1</a:t>
                      </a:r>
                      <a:r>
                        <a:rPr kumimoji="1" lang="ja-JP" altLang="en-US" sz="1200" b="1">
                          <a:solidFill>
                            <a:schemeClr val="accent3">
                              <a:lumMod val="75000"/>
                            </a:schemeClr>
                          </a:solidFill>
                          <a:latin typeface="Meiryo UI" panose="020B0604030504040204" pitchFamily="50" charset="-128"/>
                          <a:ea typeface="Meiryo UI" panose="020B0604030504040204" pitchFamily="50" charset="-128"/>
                        </a:rPr>
                        <a:t>泊</a:t>
                      </a:r>
                      <a:r>
                        <a:rPr kumimoji="1" lang="en-US" altLang="ja-JP" sz="1200" b="1">
                          <a:solidFill>
                            <a:schemeClr val="accent3">
                              <a:lumMod val="75000"/>
                            </a:schemeClr>
                          </a:solidFill>
                          <a:latin typeface="Meiryo UI" panose="020B0604030504040204" pitchFamily="50" charset="-128"/>
                          <a:ea typeface="Meiryo UI" panose="020B0604030504040204" pitchFamily="50" charset="-128"/>
                        </a:rPr>
                        <a:t>2</a:t>
                      </a:r>
                      <a:r>
                        <a:rPr kumimoji="1" lang="ja-JP" altLang="en-US" sz="1200" b="1">
                          <a:solidFill>
                            <a:schemeClr val="accent3">
                              <a:lumMod val="75000"/>
                            </a:schemeClr>
                          </a:solidFill>
                          <a:latin typeface="Meiryo UI" panose="020B0604030504040204" pitchFamily="50" charset="-128"/>
                          <a:ea typeface="Meiryo UI" panose="020B0604030504040204" pitchFamily="50" charset="-128"/>
                        </a:rPr>
                        <a:t>日</a:t>
                      </a:r>
                      <a:endParaRPr kumimoji="1" lang="en-US" altLang="ja-JP" sz="1200" b="1">
                        <a:solidFill>
                          <a:schemeClr val="accent3">
                            <a:lumMod val="75000"/>
                          </a:schemeClr>
                        </a:solidFill>
                        <a:latin typeface="Meiryo UI" panose="020B0604030504040204" pitchFamily="50" charset="-128"/>
                        <a:ea typeface="Meiryo UI" panose="020B0604030504040204" pitchFamily="50" charset="-128"/>
                      </a:endParaRPr>
                    </a:p>
                    <a:p>
                      <a:pPr marL="0" marR="0" lvl="0" indent="0" algn="l" defTabSz="567111"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・助成</a:t>
                      </a: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9</a:t>
                      </a: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万</a:t>
                      </a:r>
                      <a:endPar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567111"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・クーポン</a:t>
                      </a:r>
                      <a:endPar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567111" rtl="0" eaLnBrk="1" fontAlgn="auto" latinLnBrk="0" hangingPunct="1">
                        <a:lnSpc>
                          <a:spcPct val="100000"/>
                        </a:lnSpc>
                        <a:spcBef>
                          <a:spcPts val="0"/>
                        </a:spcBef>
                        <a:spcAft>
                          <a:spcPts val="0"/>
                        </a:spcAft>
                        <a:buClrTx/>
                        <a:buSzTx/>
                        <a:buFontTx/>
                        <a:buNone/>
                        <a:tabLst/>
                        <a:defRPr/>
                      </a:pPr>
                      <a:r>
                        <a:rPr kumimoji="1" lang="en-US" altLang="ja-JP" sz="1100" b="0" i="0" u="none" strike="noStrike" kern="0" cap="none" spc="-9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4000</a:t>
                      </a:r>
                      <a:r>
                        <a:rPr kumimoji="1" lang="ja-JP" altLang="en-US" sz="1100" b="0" i="0" u="none" strike="noStrike" kern="0" cap="none" spc="-9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円</a:t>
                      </a:r>
                      <a:r>
                        <a:rPr kumimoji="1" lang="en-US" altLang="ja-JP" sz="1100" b="0" i="0" u="none" strike="noStrike" kern="0" cap="none" spc="-9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0" cap="none" spc="-9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人</a:t>
                      </a:r>
                    </a:p>
                  </a:txBody>
                  <a:tcPr marL="36000" marR="36000"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9525" cap="flat" cmpd="sng" algn="ctr">
                      <a:solidFill>
                        <a:schemeClr val="accent6">
                          <a:lumMod val="75000"/>
                        </a:schemeClr>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solidFill>
                      <a:schemeClr val="bg1"/>
                    </a:solidFill>
                  </a:tcPr>
                </a:tc>
                <a:tc vMerge="1">
                  <a:txBody>
                    <a:bodyPr/>
                    <a:lstStyle/>
                    <a:p>
                      <a:endParaRPr/>
                    </a:p>
                  </a:txBody>
                  <a:tcPr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9525" cap="flat" cmpd="sng" algn="ctr">
                      <a:solidFill>
                        <a:schemeClr val="accent6">
                          <a:lumMod val="75000"/>
                        </a:schemeClr>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solidFill>
                      <a:schemeClr val="bg1">
                        <a:alpha val="20000"/>
                      </a:schemeClr>
                    </a:solidFill>
                  </a:tcPr>
                </a:tc>
                <a:tc>
                  <a:txBody>
                    <a:bodyPr/>
                    <a:lstStyle/>
                    <a:p>
                      <a:pPr marL="0" marR="0" lvl="0" indent="0" algn="ctr" defTabSz="567111" rtl="0" eaLnBrk="1" fontAlgn="auto" latinLnBrk="0" hangingPunct="1">
                        <a:lnSpc>
                          <a:spcPct val="100000"/>
                        </a:lnSpc>
                        <a:spcBef>
                          <a:spcPts val="0"/>
                        </a:spcBef>
                        <a:spcAft>
                          <a:spcPts val="0"/>
                        </a:spcAft>
                        <a:buClrTx/>
                        <a:buSzTx/>
                        <a:buFontTx/>
                        <a:buNone/>
                        <a:tabLst/>
                        <a:defRPr/>
                      </a:pPr>
                      <a:r>
                        <a:rPr kumimoji="1" lang="ja-JP" altLang="en-US" sz="1200" b="1">
                          <a:solidFill>
                            <a:schemeClr val="tx2">
                              <a:lumMod val="75000"/>
                              <a:lumOff val="25000"/>
                            </a:schemeClr>
                          </a:solidFill>
                          <a:latin typeface="Meiryo UI" panose="020B0604030504040204" pitchFamily="50" charset="-128"/>
                          <a:ea typeface="Meiryo UI" panose="020B0604030504040204" pitchFamily="50" charset="-128"/>
                        </a:rPr>
                        <a:t>能登南部～</a:t>
                      </a:r>
                      <a:r>
                        <a:rPr kumimoji="1" lang="ja-JP" altLang="en-US" sz="1200" b="1">
                          <a:solidFill>
                            <a:schemeClr val="tx1"/>
                          </a:solidFill>
                          <a:latin typeface="Meiryo UI" panose="020B0604030504040204" pitchFamily="50" charset="-128"/>
                          <a:ea typeface="Meiryo UI" panose="020B0604030504040204" pitchFamily="50" charset="-128"/>
                        </a:rPr>
                        <a:t>加賀</a:t>
                      </a:r>
                      <a:endParaRPr kumimoji="1" lang="en-US" altLang="ja-JP" sz="1200" b="1">
                        <a:solidFill>
                          <a:schemeClr val="tx1"/>
                        </a:solidFill>
                        <a:latin typeface="Meiryo UI" panose="020B0604030504040204" pitchFamily="50" charset="-128"/>
                        <a:ea typeface="Meiryo UI" panose="020B0604030504040204" pitchFamily="50" charset="-128"/>
                      </a:endParaRPr>
                    </a:p>
                    <a:p>
                      <a:pPr marL="0" marR="0" lvl="0" indent="0" algn="ctr" defTabSz="567111" rtl="0" eaLnBrk="1" fontAlgn="auto" latinLnBrk="0" hangingPunct="1">
                        <a:lnSpc>
                          <a:spcPct val="100000"/>
                        </a:lnSpc>
                        <a:spcBef>
                          <a:spcPts val="0"/>
                        </a:spcBef>
                        <a:spcAft>
                          <a:spcPts val="0"/>
                        </a:spcAft>
                        <a:buClrTx/>
                        <a:buSzTx/>
                        <a:buFontTx/>
                        <a:buNone/>
                        <a:tabLst/>
                        <a:defRPr/>
                      </a:pPr>
                      <a:endParaRPr kumimoji="1" lang="en-US" altLang="ja-JP" sz="1200" b="1">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9525" cap="flat" cmpd="sng" algn="ctr">
                      <a:solidFill>
                        <a:schemeClr val="accent6">
                          <a:lumMod val="75000"/>
                        </a:schemeClr>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solidFill>
                      <a:schemeClr val="bg1"/>
                    </a:solidFill>
                  </a:tcPr>
                </a:tc>
                <a:tc>
                  <a:txBody>
                    <a:bodyPr/>
                    <a:lstStyle/>
                    <a:p>
                      <a:pPr marL="0" marR="0" lvl="0" indent="0" algn="ctr" defTabSz="567111" rtl="0" eaLnBrk="1" fontAlgn="auto" latinLnBrk="0" hangingPunct="1">
                        <a:lnSpc>
                          <a:spcPct val="100000"/>
                        </a:lnSpc>
                        <a:spcBef>
                          <a:spcPts val="0"/>
                        </a:spcBef>
                        <a:spcAft>
                          <a:spcPts val="0"/>
                        </a:spcAft>
                        <a:buClrTx/>
                        <a:buSzTx/>
                        <a:buFontTx/>
                        <a:buNone/>
                        <a:tabLst/>
                        <a:defRPr/>
                      </a:pPr>
                      <a:r>
                        <a:rPr kumimoji="1" lang="ja-JP" altLang="en-US" sz="1200" b="1">
                          <a:solidFill>
                            <a:schemeClr val="tx2">
                              <a:lumMod val="75000"/>
                              <a:lumOff val="25000"/>
                            </a:schemeClr>
                          </a:solidFill>
                          <a:latin typeface="Meiryo UI" panose="020B0604030504040204" pitchFamily="50" charset="-128"/>
                          <a:ea typeface="Meiryo UI" panose="020B0604030504040204" pitchFamily="50" charset="-128"/>
                        </a:rPr>
                        <a:t>加賀宿泊</a:t>
                      </a:r>
                      <a:endParaRPr kumimoji="1" lang="en-US" altLang="ja-JP" sz="1200" b="1">
                        <a:solidFill>
                          <a:schemeClr val="tx2">
                            <a:lumMod val="75000"/>
                            <a:lumOff val="25000"/>
                          </a:schemeClr>
                        </a:solidFill>
                        <a:latin typeface="Meiryo UI" panose="020B0604030504040204" pitchFamily="50" charset="-128"/>
                        <a:ea typeface="Meiryo UI" panose="020B0604030504040204" pitchFamily="50" charset="-128"/>
                      </a:endParaRPr>
                    </a:p>
                    <a:p>
                      <a:pPr marL="0" marR="0" lvl="0" indent="0" algn="ctr" defTabSz="567111" rtl="0" eaLnBrk="1" fontAlgn="auto" latinLnBrk="0" hangingPunct="1">
                        <a:lnSpc>
                          <a:spcPct val="100000"/>
                        </a:lnSpc>
                        <a:spcBef>
                          <a:spcPts val="0"/>
                        </a:spcBef>
                        <a:spcAft>
                          <a:spcPts val="0"/>
                        </a:spcAft>
                        <a:buClrTx/>
                        <a:buSzTx/>
                        <a:buFontTx/>
                        <a:buNone/>
                        <a:tabLst/>
                        <a:defRPr/>
                      </a:pPr>
                      <a:endParaRPr kumimoji="1" lang="ja-JP" altLang="en-US" sz="1200" b="1">
                        <a:solidFill>
                          <a:schemeClr val="tx2">
                            <a:lumMod val="75000"/>
                            <a:lumOff val="25000"/>
                          </a:schemeClr>
                        </a:solidFill>
                        <a:latin typeface="Meiryo UI" panose="020B0604030504040204" pitchFamily="50" charset="-128"/>
                        <a:ea typeface="Meiryo UI" panose="020B0604030504040204" pitchFamily="50" charset="-128"/>
                      </a:endParaRPr>
                    </a:p>
                  </a:txBody>
                  <a:tcPr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9525" cap="flat" cmpd="sng" algn="ctr">
                      <a:solidFill>
                        <a:schemeClr val="accent6">
                          <a:lumMod val="75000"/>
                        </a:schemeClr>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a:r>
                        <a:rPr kumimoji="1" lang="en-US" altLang="ja-JP" sz="1200" b="1">
                          <a:solidFill>
                            <a:srgbClr val="C00000"/>
                          </a:solidFill>
                          <a:latin typeface="Meiryo UI" panose="020B0604030504040204" pitchFamily="50" charset="-128"/>
                          <a:ea typeface="Meiryo UI" panose="020B0604030504040204" pitchFamily="50" charset="-128"/>
                        </a:rPr>
                        <a:t>※</a:t>
                      </a:r>
                    </a:p>
                    <a:p>
                      <a:pPr algn="ctr"/>
                      <a:r>
                        <a:rPr kumimoji="1" lang="ja-JP" altLang="en-US" sz="1200" b="1">
                          <a:solidFill>
                            <a:srgbClr val="C00000"/>
                          </a:solidFill>
                          <a:latin typeface="Meiryo UI" panose="020B0604030504040204" pitchFamily="50" charset="-128"/>
                          <a:ea typeface="Meiryo UI" panose="020B0604030504040204" pitchFamily="50" charset="-128"/>
                        </a:rPr>
                        <a:t>加賀～金沢</a:t>
                      </a:r>
                      <a:endParaRPr kumimoji="1" lang="en-US" altLang="ja-JP" sz="1200" b="1">
                        <a:solidFill>
                          <a:srgbClr val="C00000"/>
                        </a:solidFill>
                        <a:latin typeface="Meiryo UI" panose="020B0604030504040204" pitchFamily="50" charset="-128"/>
                        <a:ea typeface="Meiryo UI" panose="020B0604030504040204" pitchFamily="50" charset="-128"/>
                      </a:endParaRPr>
                    </a:p>
                  </a:txBody>
                  <a:tcPr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9525" cap="flat" cmpd="sng" algn="ctr">
                      <a:solidFill>
                        <a:schemeClr val="accent6">
                          <a:lumMod val="75000"/>
                        </a:schemeClr>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solidFill>
                      <a:schemeClr val="accent3">
                        <a:lumMod val="20000"/>
                        <a:lumOff val="80000"/>
                      </a:schemeClr>
                    </a:solidFill>
                  </a:tcPr>
                </a:tc>
                <a:tc>
                  <a:txBody>
                    <a:bodyPr/>
                    <a:lstStyle/>
                    <a:p>
                      <a:pPr algn="ctr"/>
                      <a:r>
                        <a:rPr kumimoji="1" lang="ja-JP" altLang="en-US" sz="1200" b="0">
                          <a:latin typeface="Meiryo UI" panose="020B0604030504040204" pitchFamily="50" charset="-128"/>
                          <a:ea typeface="Meiryo UI" panose="020B0604030504040204" pitchFamily="50" charset="-128"/>
                        </a:rPr>
                        <a:t>ー</a:t>
                      </a:r>
                    </a:p>
                  </a:txBody>
                  <a:tcPr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9525" cap="flat" cmpd="sng" algn="ctr">
                      <a:solidFill>
                        <a:schemeClr val="accent6">
                          <a:lumMod val="75000"/>
                        </a:schemeClr>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a:r>
                        <a:rPr kumimoji="1" lang="ja-JP" altLang="en-US" sz="1200" b="0">
                          <a:latin typeface="Meiryo UI" panose="020B0604030504040204" pitchFamily="50" charset="-128"/>
                          <a:ea typeface="Meiryo UI" panose="020B0604030504040204" pitchFamily="50" charset="-128"/>
                        </a:rPr>
                        <a:t>ー</a:t>
                      </a:r>
                    </a:p>
                  </a:txBody>
                  <a:tcPr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9525" cap="flat" cmpd="sng" algn="ctr">
                      <a:solidFill>
                        <a:schemeClr val="accent6">
                          <a:lumMod val="75000"/>
                        </a:schemeClr>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solidFill>
                      <a:schemeClr val="bg1"/>
                    </a:solidFill>
                  </a:tcPr>
                </a:tc>
                <a:tc vMerge="1">
                  <a:txBody>
                    <a:bodyPr/>
                    <a:lstStyle/>
                    <a:p>
                      <a:pPr algn="ctr"/>
                      <a:endParaRPr kumimoji="1" lang="ja-JP" altLang="en-US" sz="1200" b="0">
                        <a:latin typeface="Meiryo UI" panose="020B0604030504040204" pitchFamily="50" charset="-128"/>
                        <a:ea typeface="Meiryo UI" panose="020B0604030504040204" pitchFamily="50" charset="-128"/>
                      </a:endParaRPr>
                    </a:p>
                  </a:txBody>
                  <a:tcPr vert="eaVert"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9525" cap="flat" cmpd="sng" algn="ctr">
                      <a:solidFill>
                        <a:schemeClr val="accent6">
                          <a:lumMod val="75000"/>
                        </a:schemeClr>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531757778"/>
                  </a:ext>
                </a:extLst>
              </a:tr>
              <a:tr h="864000">
                <a:tc>
                  <a:txBody>
                    <a:bodyPr/>
                    <a:lstStyle/>
                    <a:p>
                      <a:pPr marL="0" marR="0" lvl="0" indent="0" algn="ctr" defTabSz="567111"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a:ln>
                            <a:noFill/>
                          </a:ln>
                          <a:solidFill>
                            <a:srgbClr val="196B24">
                              <a:lumMod val="75000"/>
                            </a:srgbClr>
                          </a:solidFill>
                          <a:effectLst/>
                          <a:uLnTx/>
                          <a:uFillTx/>
                          <a:latin typeface="Meiryo UI" panose="020B0604030504040204" pitchFamily="50" charset="-128"/>
                          <a:ea typeface="Meiryo UI" panose="020B0604030504040204" pitchFamily="50" charset="-128"/>
                          <a:cs typeface="+mn-cs"/>
                        </a:rPr>
                        <a:t>2</a:t>
                      </a:r>
                      <a:r>
                        <a:rPr kumimoji="1" lang="ja-JP" altLang="en-US" sz="1200" b="1" i="0" u="none" strike="noStrike" kern="1200" cap="none" spc="0" normalizeH="0" baseline="0" noProof="0">
                          <a:ln>
                            <a:noFill/>
                          </a:ln>
                          <a:solidFill>
                            <a:srgbClr val="196B24">
                              <a:lumMod val="75000"/>
                            </a:srgbClr>
                          </a:solidFill>
                          <a:effectLst/>
                          <a:uLnTx/>
                          <a:uFillTx/>
                          <a:latin typeface="Meiryo UI" panose="020B0604030504040204" pitchFamily="50" charset="-128"/>
                          <a:ea typeface="Meiryo UI" panose="020B0604030504040204" pitchFamily="50" charset="-128"/>
                          <a:cs typeface="+mn-cs"/>
                        </a:rPr>
                        <a:t>泊</a:t>
                      </a:r>
                      <a:r>
                        <a:rPr kumimoji="1" lang="en-US" altLang="ja-JP" sz="1200" b="1" i="0" u="none" strike="noStrike" kern="1200" cap="none" spc="0" normalizeH="0" baseline="0" noProof="0">
                          <a:ln>
                            <a:noFill/>
                          </a:ln>
                          <a:solidFill>
                            <a:srgbClr val="196B24">
                              <a:lumMod val="75000"/>
                            </a:srgbClr>
                          </a:solidFill>
                          <a:effectLst/>
                          <a:uLnTx/>
                          <a:uFillTx/>
                          <a:latin typeface="Meiryo UI" panose="020B0604030504040204" pitchFamily="50" charset="-128"/>
                          <a:ea typeface="Meiryo UI" panose="020B0604030504040204" pitchFamily="50" charset="-128"/>
                          <a:cs typeface="+mn-cs"/>
                        </a:rPr>
                        <a:t>3</a:t>
                      </a:r>
                      <a:r>
                        <a:rPr kumimoji="1" lang="ja-JP" altLang="en-US" sz="1200" b="1" i="0" u="none" strike="noStrike" kern="1200" cap="none" spc="0" normalizeH="0" baseline="0" noProof="0">
                          <a:ln>
                            <a:noFill/>
                          </a:ln>
                          <a:solidFill>
                            <a:srgbClr val="196B24">
                              <a:lumMod val="75000"/>
                            </a:srgbClr>
                          </a:solidFill>
                          <a:effectLst/>
                          <a:uLnTx/>
                          <a:uFillTx/>
                          <a:latin typeface="Meiryo UI" panose="020B0604030504040204" pitchFamily="50" charset="-128"/>
                          <a:ea typeface="Meiryo UI" panose="020B0604030504040204" pitchFamily="50" charset="-128"/>
                          <a:cs typeface="+mn-cs"/>
                        </a:rPr>
                        <a:t>日</a:t>
                      </a:r>
                      <a:endParaRPr kumimoji="1" lang="en-US" altLang="ja-JP" sz="1200" b="1" i="0" u="none" strike="noStrike" kern="1200" cap="none" spc="0" normalizeH="0" baseline="0" noProof="0">
                        <a:ln>
                          <a:noFill/>
                        </a:ln>
                        <a:solidFill>
                          <a:srgbClr val="196B24">
                            <a:lumMod val="75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567111"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・助成</a:t>
                      </a: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24</a:t>
                      </a: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万</a:t>
                      </a:r>
                      <a:endPar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567111"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・クーポン</a:t>
                      </a:r>
                      <a:endPar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567111" rtl="0" eaLnBrk="1" fontAlgn="auto" latinLnBrk="0" hangingPunct="1">
                        <a:lnSpc>
                          <a:spcPct val="100000"/>
                        </a:lnSpc>
                        <a:spcBef>
                          <a:spcPts val="0"/>
                        </a:spcBef>
                        <a:spcAft>
                          <a:spcPts val="0"/>
                        </a:spcAft>
                        <a:buClrTx/>
                        <a:buSzTx/>
                        <a:buFontTx/>
                        <a:buNone/>
                        <a:tabLst/>
                        <a:defRPr/>
                      </a:pPr>
                      <a:r>
                        <a:rPr kumimoji="1" lang="en-US" altLang="ja-JP" sz="1100" b="0" i="0" u="none" strike="noStrike" kern="0" cap="none" spc="-9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12000</a:t>
                      </a:r>
                      <a:r>
                        <a:rPr kumimoji="1" lang="ja-JP" altLang="en-US" sz="1100" b="0" i="0" u="none" strike="noStrike" kern="0" cap="none" spc="-9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円</a:t>
                      </a:r>
                      <a:r>
                        <a:rPr kumimoji="1" lang="en-US" altLang="ja-JP" sz="1100" b="0" i="0" u="none" strike="noStrike" kern="0" cap="none" spc="-9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0" cap="none" spc="-9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人</a:t>
                      </a:r>
                    </a:p>
                  </a:txBody>
                  <a:tcPr marL="36000" marR="36000"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9525" cap="flat" cmpd="sng" algn="ctr">
                      <a:solidFill>
                        <a:schemeClr val="accent6">
                          <a:lumMod val="75000"/>
                        </a:schemeClr>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solidFill>
                      <a:schemeClr val="bg1"/>
                    </a:solidFill>
                  </a:tcPr>
                </a:tc>
                <a:tc vMerge="1">
                  <a:txBody>
                    <a:bodyPr/>
                    <a:lstStyle/>
                    <a:p>
                      <a:pPr algn="ctr"/>
                      <a:endParaRPr kumimoji="1" lang="ja-JP" altLang="en-US" sz="1200" b="0">
                        <a:latin typeface="Meiryo UI" panose="020B0604030504040204" pitchFamily="50" charset="-128"/>
                        <a:ea typeface="Meiryo UI" panose="020B0604030504040204" pitchFamily="50" charset="-128"/>
                      </a:endParaRPr>
                    </a:p>
                  </a:txBody>
                  <a:tcPr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9525" cap="flat" cmpd="sng" algn="ctr">
                      <a:solidFill>
                        <a:schemeClr val="accent6">
                          <a:lumMod val="75000"/>
                        </a:schemeClr>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solidFill>
                      <a:schemeClr val="bg1">
                        <a:alpha val="20000"/>
                      </a:schemeClr>
                    </a:solidFill>
                  </a:tcPr>
                </a:tc>
                <a:tc>
                  <a:txBody>
                    <a:bodyPr/>
                    <a:lstStyle/>
                    <a:p>
                      <a:pPr marL="0" marR="0" lvl="0" indent="0" algn="ctr" defTabSz="567111" rtl="0" eaLnBrk="1" fontAlgn="auto" latinLnBrk="0" hangingPunct="1">
                        <a:lnSpc>
                          <a:spcPct val="100000"/>
                        </a:lnSpc>
                        <a:spcBef>
                          <a:spcPts val="0"/>
                        </a:spcBef>
                        <a:spcAft>
                          <a:spcPts val="0"/>
                        </a:spcAft>
                        <a:buClrTx/>
                        <a:buSzTx/>
                        <a:buFontTx/>
                        <a:buNone/>
                        <a:tabLst/>
                        <a:defRPr/>
                      </a:pPr>
                      <a:r>
                        <a:rPr kumimoji="1" lang="ja-JP" altLang="en-US" sz="1200" b="1">
                          <a:solidFill>
                            <a:schemeClr val="tx2">
                              <a:lumMod val="75000"/>
                              <a:lumOff val="25000"/>
                            </a:schemeClr>
                          </a:solidFill>
                          <a:latin typeface="Meiryo UI" panose="020B0604030504040204" pitchFamily="50" charset="-128"/>
                          <a:ea typeface="Meiryo UI" panose="020B0604030504040204" pitchFamily="50" charset="-128"/>
                        </a:rPr>
                        <a:t>能登北部</a:t>
                      </a:r>
                      <a:endParaRPr kumimoji="1" lang="en-US" altLang="ja-JP" sz="1200" b="1">
                        <a:solidFill>
                          <a:schemeClr val="tx2">
                            <a:lumMod val="75000"/>
                            <a:lumOff val="25000"/>
                          </a:schemeClr>
                        </a:solidFill>
                        <a:latin typeface="Meiryo UI" panose="020B0604030504040204" pitchFamily="50" charset="-128"/>
                        <a:ea typeface="Meiryo UI" panose="020B0604030504040204" pitchFamily="50" charset="-128"/>
                      </a:endParaRPr>
                    </a:p>
                    <a:p>
                      <a:pPr marL="0" marR="0" lvl="0" indent="0" algn="ctr" defTabSz="567111" rtl="0" eaLnBrk="1" fontAlgn="auto" latinLnBrk="0" hangingPunct="1">
                        <a:lnSpc>
                          <a:spcPct val="100000"/>
                        </a:lnSpc>
                        <a:spcBef>
                          <a:spcPts val="0"/>
                        </a:spcBef>
                        <a:spcAft>
                          <a:spcPts val="0"/>
                        </a:spcAft>
                        <a:buClrTx/>
                        <a:buSzTx/>
                        <a:buFontTx/>
                        <a:buNone/>
                        <a:tabLst/>
                        <a:defRPr/>
                      </a:pPr>
                      <a:endParaRPr kumimoji="1" lang="en-US" altLang="ja-JP" sz="1200" b="1">
                        <a:solidFill>
                          <a:schemeClr val="tx2">
                            <a:lumMod val="75000"/>
                            <a:lumOff val="25000"/>
                          </a:schemeClr>
                        </a:solidFill>
                        <a:latin typeface="Meiryo UI" panose="020B0604030504040204" pitchFamily="50" charset="-128"/>
                        <a:ea typeface="Meiryo UI" panose="020B0604030504040204" pitchFamily="50" charset="-128"/>
                      </a:endParaRPr>
                    </a:p>
                  </a:txBody>
                  <a:tcPr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9525" cap="flat" cmpd="sng" algn="ctr">
                      <a:solidFill>
                        <a:schemeClr val="accent6">
                          <a:lumMod val="75000"/>
                        </a:schemeClr>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a:r>
                        <a:rPr kumimoji="1" lang="ja-JP" altLang="en-US" sz="1200" b="1">
                          <a:solidFill>
                            <a:schemeClr val="tx2">
                              <a:lumMod val="75000"/>
                              <a:lumOff val="25000"/>
                            </a:schemeClr>
                          </a:solidFill>
                          <a:latin typeface="Meiryo UI" panose="020B0604030504040204" pitchFamily="50" charset="-128"/>
                          <a:ea typeface="Meiryo UI" panose="020B0604030504040204" pitchFamily="50" charset="-128"/>
                        </a:rPr>
                        <a:t>能登宿泊</a:t>
                      </a:r>
                    </a:p>
                    <a:p>
                      <a:pPr algn="ctr"/>
                      <a:endParaRPr kumimoji="1" lang="en-US" altLang="ja-JP" sz="1200" b="1">
                        <a:solidFill>
                          <a:schemeClr val="tx2">
                            <a:lumMod val="75000"/>
                            <a:lumOff val="25000"/>
                          </a:schemeClr>
                        </a:solidFill>
                        <a:latin typeface="Meiryo UI" panose="020B0604030504040204" pitchFamily="50" charset="-128"/>
                        <a:ea typeface="Meiryo UI" panose="020B0604030504040204" pitchFamily="50" charset="-128"/>
                      </a:endParaRPr>
                    </a:p>
                  </a:txBody>
                  <a:tcPr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9525" cap="flat" cmpd="sng" algn="ctr">
                      <a:solidFill>
                        <a:schemeClr val="accent6">
                          <a:lumMod val="75000"/>
                        </a:schemeClr>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solidFill>
                      <a:schemeClr val="bg1"/>
                    </a:solidFill>
                  </a:tcPr>
                </a:tc>
                <a:tc>
                  <a:txBody>
                    <a:bodyPr/>
                    <a:lstStyle/>
                    <a:p>
                      <a:pPr marL="0" marR="0" lvl="0" indent="0" algn="ctr" defTabSz="567111" rtl="0" eaLnBrk="1" fontAlgn="auto" latinLnBrk="0" hangingPunct="1">
                        <a:lnSpc>
                          <a:spcPct val="100000"/>
                        </a:lnSpc>
                        <a:spcBef>
                          <a:spcPts val="0"/>
                        </a:spcBef>
                        <a:spcAft>
                          <a:spcPts val="0"/>
                        </a:spcAft>
                        <a:buClrTx/>
                        <a:buSzTx/>
                        <a:buFontTx/>
                        <a:buNone/>
                        <a:tabLst/>
                        <a:defRPr/>
                      </a:pPr>
                      <a:r>
                        <a:rPr kumimoji="1" lang="ja-JP" altLang="en-US" sz="1200" b="1">
                          <a:solidFill>
                            <a:schemeClr val="tx2">
                              <a:lumMod val="75000"/>
                              <a:lumOff val="25000"/>
                            </a:schemeClr>
                          </a:solidFill>
                          <a:latin typeface="Meiryo UI" panose="020B0604030504040204" pitchFamily="50" charset="-128"/>
                          <a:ea typeface="Meiryo UI" panose="020B0604030504040204" pitchFamily="50" charset="-128"/>
                        </a:rPr>
                        <a:t>能登北部</a:t>
                      </a:r>
                      <a:endParaRPr kumimoji="1" lang="en-US" altLang="ja-JP" sz="1200" b="1">
                        <a:solidFill>
                          <a:schemeClr val="tx2">
                            <a:lumMod val="75000"/>
                            <a:lumOff val="25000"/>
                          </a:schemeClr>
                        </a:solidFill>
                        <a:latin typeface="Meiryo UI" panose="020B0604030504040204" pitchFamily="50" charset="-128"/>
                        <a:ea typeface="Meiryo UI" panose="020B0604030504040204" pitchFamily="50" charset="-128"/>
                      </a:endParaRPr>
                    </a:p>
                    <a:p>
                      <a:pPr marL="0" marR="0" lvl="0" indent="0" algn="ctr" defTabSz="567111" rtl="0" eaLnBrk="1" fontAlgn="auto" latinLnBrk="0" hangingPunct="1">
                        <a:lnSpc>
                          <a:spcPct val="100000"/>
                        </a:lnSpc>
                        <a:spcBef>
                          <a:spcPts val="0"/>
                        </a:spcBef>
                        <a:spcAft>
                          <a:spcPts val="0"/>
                        </a:spcAft>
                        <a:buClrTx/>
                        <a:buSzTx/>
                        <a:buFontTx/>
                        <a:buNone/>
                        <a:tabLst/>
                        <a:defRPr/>
                      </a:pPr>
                      <a:endParaRPr kumimoji="1" lang="en-US" altLang="ja-JP" sz="1200" b="1">
                        <a:solidFill>
                          <a:schemeClr val="tx2">
                            <a:lumMod val="75000"/>
                            <a:lumOff val="25000"/>
                          </a:schemeClr>
                        </a:solidFill>
                        <a:latin typeface="Meiryo UI" panose="020B0604030504040204" pitchFamily="50" charset="-128"/>
                        <a:ea typeface="Meiryo UI" panose="020B0604030504040204" pitchFamily="50" charset="-128"/>
                      </a:endParaRPr>
                    </a:p>
                  </a:txBody>
                  <a:tcPr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9525" cap="flat" cmpd="sng" algn="ctr">
                      <a:solidFill>
                        <a:schemeClr val="accent6">
                          <a:lumMod val="75000"/>
                        </a:schemeClr>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a:r>
                        <a:rPr kumimoji="1" lang="ja-JP" altLang="en-US" sz="1200" b="1">
                          <a:solidFill>
                            <a:schemeClr val="tx2">
                              <a:lumMod val="75000"/>
                              <a:lumOff val="25000"/>
                            </a:schemeClr>
                          </a:solidFill>
                          <a:latin typeface="Meiryo UI" panose="020B0604030504040204" pitchFamily="50" charset="-128"/>
                          <a:ea typeface="Meiryo UI" panose="020B0604030504040204" pitchFamily="50" charset="-128"/>
                        </a:rPr>
                        <a:t>能登宿泊</a:t>
                      </a:r>
                    </a:p>
                    <a:p>
                      <a:pPr algn="ctr"/>
                      <a:endParaRPr kumimoji="1" lang="en-US" altLang="ja-JP" sz="1200" b="1">
                        <a:solidFill>
                          <a:schemeClr val="tx2">
                            <a:lumMod val="75000"/>
                            <a:lumOff val="25000"/>
                          </a:schemeClr>
                        </a:solidFill>
                        <a:latin typeface="Meiryo UI" panose="020B0604030504040204" pitchFamily="50" charset="-128"/>
                        <a:ea typeface="Meiryo UI" panose="020B0604030504040204" pitchFamily="50" charset="-128"/>
                      </a:endParaRPr>
                    </a:p>
                  </a:txBody>
                  <a:tcPr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9525" cap="flat" cmpd="sng" algn="ctr">
                      <a:solidFill>
                        <a:schemeClr val="accent6">
                          <a:lumMod val="75000"/>
                        </a:schemeClr>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a:r>
                        <a:rPr kumimoji="1" lang="ja-JP" altLang="en-US" sz="1200" b="1">
                          <a:solidFill>
                            <a:schemeClr val="tx2">
                              <a:lumMod val="75000"/>
                              <a:lumOff val="25000"/>
                            </a:schemeClr>
                          </a:solidFill>
                          <a:latin typeface="Meiryo UI" panose="020B0604030504040204" pitchFamily="50" charset="-128"/>
                          <a:ea typeface="Meiryo UI" panose="020B0604030504040204" pitchFamily="50" charset="-128"/>
                        </a:rPr>
                        <a:t>能登南部～金沢</a:t>
                      </a:r>
                      <a:endParaRPr kumimoji="1" lang="en-US" altLang="ja-JP" sz="1200" b="1">
                        <a:solidFill>
                          <a:schemeClr val="tx2">
                            <a:lumMod val="75000"/>
                            <a:lumOff val="25000"/>
                          </a:schemeClr>
                        </a:solidFill>
                        <a:latin typeface="Meiryo UI" panose="020B0604030504040204" pitchFamily="50" charset="-128"/>
                        <a:ea typeface="Meiryo UI" panose="020B0604030504040204" pitchFamily="50" charset="-128"/>
                      </a:endParaRPr>
                    </a:p>
                    <a:p>
                      <a:pPr algn="ctr"/>
                      <a:endParaRPr kumimoji="1" lang="ja-JP" altLang="en-US" sz="1200" b="1">
                        <a:solidFill>
                          <a:schemeClr val="tx2">
                            <a:lumMod val="75000"/>
                            <a:lumOff val="25000"/>
                          </a:schemeClr>
                        </a:solidFill>
                        <a:latin typeface="Meiryo UI" panose="020B0604030504040204" pitchFamily="50" charset="-128"/>
                        <a:ea typeface="Meiryo UI" panose="020B0604030504040204" pitchFamily="50" charset="-128"/>
                      </a:endParaRPr>
                    </a:p>
                  </a:txBody>
                  <a:tcPr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9525" cap="flat" cmpd="sng" algn="ctr">
                      <a:solidFill>
                        <a:schemeClr val="accent6">
                          <a:lumMod val="75000"/>
                        </a:schemeClr>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solidFill>
                      <a:schemeClr val="bg1"/>
                    </a:solidFill>
                  </a:tcPr>
                </a:tc>
                <a:tc vMerge="1">
                  <a:txBody>
                    <a:bodyPr/>
                    <a:lstStyle/>
                    <a:p>
                      <a:pPr algn="ctr"/>
                      <a:endParaRPr kumimoji="1" lang="ja-JP" altLang="en-US" sz="1200" b="0">
                        <a:latin typeface="Meiryo UI" panose="020B0604030504040204" pitchFamily="50" charset="-128"/>
                        <a:ea typeface="Meiryo UI" panose="020B0604030504040204" pitchFamily="50" charset="-128"/>
                      </a:endParaRPr>
                    </a:p>
                  </a:txBody>
                  <a:tcPr vert="eaVert"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9525" cap="flat" cmpd="sng" algn="ctr">
                      <a:solidFill>
                        <a:schemeClr val="accent6">
                          <a:lumMod val="75000"/>
                        </a:schemeClr>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2632159102"/>
                  </a:ext>
                </a:extLst>
              </a:tr>
              <a:tr h="864000">
                <a:tc>
                  <a:txBody>
                    <a:bodyPr/>
                    <a:lstStyle/>
                    <a:p>
                      <a:pPr marL="0" marR="0" lvl="0" indent="0" algn="ctr" defTabSz="567111"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a:ln>
                            <a:noFill/>
                          </a:ln>
                          <a:solidFill>
                            <a:srgbClr val="196B24">
                              <a:lumMod val="75000"/>
                            </a:srgbClr>
                          </a:solidFill>
                          <a:effectLst/>
                          <a:uLnTx/>
                          <a:uFillTx/>
                          <a:latin typeface="Meiryo UI" panose="020B0604030504040204" pitchFamily="50" charset="-128"/>
                          <a:ea typeface="Meiryo UI" panose="020B0604030504040204" pitchFamily="50" charset="-128"/>
                          <a:cs typeface="+mn-cs"/>
                        </a:rPr>
                        <a:t>2</a:t>
                      </a:r>
                      <a:r>
                        <a:rPr kumimoji="1" lang="ja-JP" altLang="en-US" sz="1200" b="1" i="0" u="none" strike="noStrike" kern="1200" cap="none" spc="0" normalizeH="0" baseline="0" noProof="0">
                          <a:ln>
                            <a:noFill/>
                          </a:ln>
                          <a:solidFill>
                            <a:srgbClr val="196B24">
                              <a:lumMod val="75000"/>
                            </a:srgbClr>
                          </a:solidFill>
                          <a:effectLst/>
                          <a:uLnTx/>
                          <a:uFillTx/>
                          <a:latin typeface="Meiryo UI" panose="020B0604030504040204" pitchFamily="50" charset="-128"/>
                          <a:ea typeface="Meiryo UI" panose="020B0604030504040204" pitchFamily="50" charset="-128"/>
                          <a:cs typeface="+mn-cs"/>
                        </a:rPr>
                        <a:t>泊</a:t>
                      </a:r>
                      <a:r>
                        <a:rPr kumimoji="1" lang="en-US" altLang="ja-JP" sz="1200" b="1" i="0" u="none" strike="noStrike" kern="1200" cap="none" spc="0" normalizeH="0" baseline="0" noProof="0">
                          <a:ln>
                            <a:noFill/>
                          </a:ln>
                          <a:solidFill>
                            <a:srgbClr val="196B24">
                              <a:lumMod val="75000"/>
                            </a:srgbClr>
                          </a:solidFill>
                          <a:effectLst/>
                          <a:uLnTx/>
                          <a:uFillTx/>
                          <a:latin typeface="Meiryo UI" panose="020B0604030504040204" pitchFamily="50" charset="-128"/>
                          <a:ea typeface="Meiryo UI" panose="020B0604030504040204" pitchFamily="50" charset="-128"/>
                          <a:cs typeface="+mn-cs"/>
                        </a:rPr>
                        <a:t>3</a:t>
                      </a:r>
                      <a:r>
                        <a:rPr kumimoji="1" lang="ja-JP" altLang="en-US" sz="1200" b="1" i="0" u="none" strike="noStrike" kern="1200" cap="none" spc="0" normalizeH="0" baseline="0" noProof="0">
                          <a:ln>
                            <a:noFill/>
                          </a:ln>
                          <a:solidFill>
                            <a:srgbClr val="196B24">
                              <a:lumMod val="75000"/>
                            </a:srgbClr>
                          </a:solidFill>
                          <a:effectLst/>
                          <a:uLnTx/>
                          <a:uFillTx/>
                          <a:latin typeface="Meiryo UI" panose="020B0604030504040204" pitchFamily="50" charset="-128"/>
                          <a:ea typeface="Meiryo UI" panose="020B0604030504040204" pitchFamily="50" charset="-128"/>
                          <a:cs typeface="+mn-cs"/>
                        </a:rPr>
                        <a:t>日</a:t>
                      </a:r>
                      <a:endParaRPr kumimoji="1" lang="en-US" altLang="ja-JP" sz="1200" b="1" i="0" u="none" strike="noStrike" kern="1200" cap="none" spc="0" normalizeH="0" baseline="0" noProof="0">
                        <a:ln>
                          <a:noFill/>
                        </a:ln>
                        <a:solidFill>
                          <a:srgbClr val="196B24">
                            <a:lumMod val="75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567111"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・助成</a:t>
                      </a: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9</a:t>
                      </a: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万</a:t>
                      </a:r>
                      <a:endPar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567111"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・クーポン</a:t>
                      </a:r>
                      <a:endPar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567111" rtl="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9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100" b="0" i="0" u="none" strike="noStrike" kern="0" cap="none" spc="-9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4000</a:t>
                      </a:r>
                      <a:r>
                        <a:rPr kumimoji="1" lang="ja-JP" altLang="en-US" sz="1100" b="0" i="0" u="none" strike="noStrike" kern="0" cap="none" spc="-9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円</a:t>
                      </a:r>
                      <a:r>
                        <a:rPr kumimoji="1" lang="en-US" altLang="ja-JP" sz="1100" b="0" i="0" u="none" strike="noStrike" kern="0" cap="none" spc="-9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0" cap="none" spc="-9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人</a:t>
                      </a:r>
                    </a:p>
                  </a:txBody>
                  <a:tcPr marL="36000" marR="36000"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9525" cap="flat" cmpd="sng" algn="ctr">
                      <a:solidFill>
                        <a:schemeClr val="accent6">
                          <a:lumMod val="75000"/>
                        </a:schemeClr>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solidFill>
                      <a:schemeClr val="bg1"/>
                    </a:solidFill>
                  </a:tcPr>
                </a:tc>
                <a:tc vMerge="1">
                  <a:txBody>
                    <a:bodyPr/>
                    <a:lstStyle/>
                    <a:p>
                      <a:pPr algn="ctr"/>
                      <a:endParaRPr kumimoji="1" lang="ja-JP" altLang="en-US" sz="1200" b="0">
                        <a:latin typeface="Meiryo UI" panose="020B0604030504040204" pitchFamily="50" charset="-128"/>
                        <a:ea typeface="Meiryo UI" panose="020B0604030504040204" pitchFamily="50" charset="-128"/>
                      </a:endParaRPr>
                    </a:p>
                  </a:txBody>
                  <a:tcPr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9525" cap="flat" cmpd="sng" algn="ctr">
                      <a:solidFill>
                        <a:schemeClr val="accent6">
                          <a:lumMod val="75000"/>
                        </a:schemeClr>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solidFill>
                      <a:schemeClr val="bg1">
                        <a:alpha val="20000"/>
                      </a:schemeClr>
                    </a:solidFill>
                  </a:tcPr>
                </a:tc>
                <a:tc>
                  <a:txBody>
                    <a:bodyPr/>
                    <a:lstStyle/>
                    <a:p>
                      <a:pPr marL="0" marR="0" lvl="0" indent="0" algn="ctr" defTabSz="567111" rtl="0" eaLnBrk="1" fontAlgn="auto" latinLnBrk="0" hangingPunct="1">
                        <a:lnSpc>
                          <a:spcPct val="100000"/>
                        </a:lnSpc>
                        <a:spcBef>
                          <a:spcPts val="0"/>
                        </a:spcBef>
                        <a:spcAft>
                          <a:spcPts val="0"/>
                        </a:spcAft>
                        <a:buClrTx/>
                        <a:buSzTx/>
                        <a:buFontTx/>
                        <a:buNone/>
                        <a:tabLst/>
                        <a:defRPr/>
                      </a:pPr>
                      <a:r>
                        <a:rPr kumimoji="1" lang="ja-JP" altLang="en-US" sz="1200" b="1">
                          <a:solidFill>
                            <a:schemeClr val="tx2">
                              <a:lumMod val="75000"/>
                              <a:lumOff val="25000"/>
                            </a:schemeClr>
                          </a:solidFill>
                          <a:latin typeface="Meiryo UI" panose="020B0604030504040204" pitchFamily="50" charset="-128"/>
                          <a:ea typeface="Meiryo UI" panose="020B0604030504040204" pitchFamily="50" charset="-128"/>
                        </a:rPr>
                        <a:t>能登北部～</a:t>
                      </a:r>
                      <a:r>
                        <a:rPr kumimoji="1" lang="ja-JP" altLang="en-US" sz="1200" b="1">
                          <a:solidFill>
                            <a:schemeClr val="tx1"/>
                          </a:solidFill>
                          <a:latin typeface="Meiryo UI" panose="020B0604030504040204" pitchFamily="50" charset="-128"/>
                          <a:ea typeface="Meiryo UI" panose="020B0604030504040204" pitchFamily="50" charset="-128"/>
                        </a:rPr>
                        <a:t>金沢</a:t>
                      </a:r>
                      <a:endParaRPr kumimoji="1" lang="en-US" altLang="ja-JP" sz="1200" b="1">
                        <a:solidFill>
                          <a:schemeClr val="tx1"/>
                        </a:solidFill>
                        <a:latin typeface="Meiryo UI" panose="020B0604030504040204" pitchFamily="50" charset="-128"/>
                        <a:ea typeface="Meiryo UI" panose="020B0604030504040204" pitchFamily="50" charset="-128"/>
                      </a:endParaRPr>
                    </a:p>
                    <a:p>
                      <a:pPr marL="0" marR="0" lvl="0" indent="0" algn="ctr" defTabSz="567111" rtl="0" eaLnBrk="1" fontAlgn="auto" latinLnBrk="0" hangingPunct="1">
                        <a:lnSpc>
                          <a:spcPct val="100000"/>
                        </a:lnSpc>
                        <a:spcBef>
                          <a:spcPts val="0"/>
                        </a:spcBef>
                        <a:spcAft>
                          <a:spcPts val="0"/>
                        </a:spcAft>
                        <a:buClrTx/>
                        <a:buSzTx/>
                        <a:buFontTx/>
                        <a:buNone/>
                        <a:tabLst/>
                        <a:defRPr/>
                      </a:pPr>
                      <a:endParaRPr kumimoji="1" lang="en-US" altLang="ja-JP" sz="1200" b="1">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9525" cap="flat" cmpd="sng" algn="ctr">
                      <a:solidFill>
                        <a:schemeClr val="accent6">
                          <a:lumMod val="75000"/>
                        </a:schemeClr>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a:r>
                        <a:rPr kumimoji="1" lang="en-US" altLang="ja-JP" sz="1200" b="1">
                          <a:solidFill>
                            <a:srgbClr val="C00000"/>
                          </a:solidFill>
                          <a:latin typeface="Meiryo UI" panose="020B0604030504040204" pitchFamily="50" charset="-128"/>
                          <a:ea typeface="Meiryo UI" panose="020B0604030504040204" pitchFamily="50" charset="-128"/>
                        </a:rPr>
                        <a:t>※</a:t>
                      </a:r>
                    </a:p>
                    <a:p>
                      <a:pPr algn="ctr"/>
                      <a:r>
                        <a:rPr kumimoji="1" lang="ja-JP" altLang="en-US" sz="1200" b="1">
                          <a:solidFill>
                            <a:srgbClr val="C00000"/>
                          </a:solidFill>
                          <a:latin typeface="Meiryo UI" panose="020B0604030504040204" pitchFamily="50" charset="-128"/>
                          <a:ea typeface="Meiryo UI" panose="020B0604030504040204" pitchFamily="50" charset="-128"/>
                        </a:rPr>
                        <a:t>金沢宿泊</a:t>
                      </a:r>
                    </a:p>
                  </a:txBody>
                  <a:tcPr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9525" cap="flat" cmpd="sng" algn="ctr">
                      <a:solidFill>
                        <a:schemeClr val="accent6">
                          <a:lumMod val="75000"/>
                        </a:schemeClr>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567111" rtl="0" eaLnBrk="1" fontAlgn="auto" latinLnBrk="0" hangingPunct="1">
                        <a:lnSpc>
                          <a:spcPct val="100000"/>
                        </a:lnSpc>
                        <a:spcBef>
                          <a:spcPts val="0"/>
                        </a:spcBef>
                        <a:spcAft>
                          <a:spcPts val="0"/>
                        </a:spcAft>
                        <a:buClrTx/>
                        <a:buSzTx/>
                        <a:buFontTx/>
                        <a:buNone/>
                        <a:tabLst/>
                        <a:defRPr/>
                      </a:pPr>
                      <a:r>
                        <a:rPr kumimoji="1" lang="en-US" altLang="ja-JP" sz="1200" b="1">
                          <a:solidFill>
                            <a:srgbClr val="C00000"/>
                          </a:solidFill>
                          <a:latin typeface="Meiryo UI" panose="020B0604030504040204" pitchFamily="50" charset="-128"/>
                          <a:ea typeface="Meiryo UI" panose="020B0604030504040204" pitchFamily="50" charset="-128"/>
                        </a:rPr>
                        <a:t>※</a:t>
                      </a:r>
                    </a:p>
                    <a:p>
                      <a:pPr marL="0" marR="0" lvl="0" indent="0" algn="ctr" defTabSz="567111" rtl="0" eaLnBrk="1" fontAlgn="auto" latinLnBrk="0" hangingPunct="1">
                        <a:lnSpc>
                          <a:spcPct val="100000"/>
                        </a:lnSpc>
                        <a:spcBef>
                          <a:spcPts val="0"/>
                        </a:spcBef>
                        <a:spcAft>
                          <a:spcPts val="0"/>
                        </a:spcAft>
                        <a:buClrTx/>
                        <a:buSzTx/>
                        <a:buFontTx/>
                        <a:buNone/>
                        <a:tabLst/>
                        <a:defRPr/>
                      </a:pPr>
                      <a:r>
                        <a:rPr kumimoji="1" lang="ja-JP" altLang="en-US" sz="1200" b="1">
                          <a:solidFill>
                            <a:srgbClr val="C00000"/>
                          </a:solidFill>
                          <a:latin typeface="Meiryo UI" panose="020B0604030504040204" pitchFamily="50" charset="-128"/>
                          <a:ea typeface="Meiryo UI" panose="020B0604030504040204" pitchFamily="50" charset="-128"/>
                        </a:rPr>
                        <a:t>金沢～加賀・白山</a:t>
                      </a:r>
                      <a:endParaRPr kumimoji="1" lang="en-US" altLang="ja-JP" sz="1200" b="1">
                        <a:solidFill>
                          <a:schemeClr val="tx2">
                            <a:lumMod val="75000"/>
                            <a:lumOff val="25000"/>
                          </a:schemeClr>
                        </a:solidFill>
                        <a:latin typeface="Meiryo UI" panose="020B0604030504040204" pitchFamily="50" charset="-128"/>
                        <a:ea typeface="Meiryo UI" panose="020B0604030504040204" pitchFamily="50" charset="-128"/>
                      </a:endParaRPr>
                    </a:p>
                  </a:txBody>
                  <a:tcPr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9525" cap="flat" cmpd="sng" algn="ctr">
                      <a:solidFill>
                        <a:schemeClr val="accent6">
                          <a:lumMod val="75000"/>
                        </a:schemeClr>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solidFill>
                      <a:schemeClr val="accent3">
                        <a:lumMod val="20000"/>
                        <a:lumOff val="80000"/>
                      </a:schemeClr>
                    </a:solidFill>
                  </a:tcPr>
                </a:tc>
                <a:tc>
                  <a:txBody>
                    <a:bodyPr/>
                    <a:lstStyle/>
                    <a:p>
                      <a:pPr algn="ctr"/>
                      <a:r>
                        <a:rPr kumimoji="1" lang="ja-JP" altLang="en-US" sz="1200" b="1">
                          <a:solidFill>
                            <a:schemeClr val="tx2">
                              <a:lumMod val="75000"/>
                              <a:lumOff val="25000"/>
                            </a:schemeClr>
                          </a:solidFill>
                          <a:latin typeface="Meiryo UI" panose="020B0604030504040204" pitchFamily="50" charset="-128"/>
                          <a:ea typeface="Meiryo UI" panose="020B0604030504040204" pitchFamily="50" charset="-128"/>
                        </a:rPr>
                        <a:t>加賀宿泊</a:t>
                      </a:r>
                      <a:endParaRPr kumimoji="1" lang="en-US" altLang="ja-JP" sz="1200" b="1">
                        <a:solidFill>
                          <a:schemeClr val="tx2">
                            <a:lumMod val="75000"/>
                            <a:lumOff val="25000"/>
                          </a:schemeClr>
                        </a:solidFill>
                        <a:latin typeface="Meiryo UI" panose="020B0604030504040204" pitchFamily="50" charset="-128"/>
                        <a:ea typeface="Meiryo UI" panose="020B0604030504040204" pitchFamily="50" charset="-128"/>
                      </a:endParaRPr>
                    </a:p>
                    <a:p>
                      <a:pPr algn="ctr"/>
                      <a:endParaRPr kumimoji="1" lang="ja-JP" altLang="en-US" sz="1200" b="1">
                        <a:solidFill>
                          <a:schemeClr val="tx2">
                            <a:lumMod val="75000"/>
                            <a:lumOff val="25000"/>
                          </a:schemeClr>
                        </a:solidFill>
                        <a:latin typeface="Meiryo UI" panose="020B0604030504040204" pitchFamily="50" charset="-128"/>
                        <a:ea typeface="Meiryo UI" panose="020B0604030504040204" pitchFamily="50" charset="-128"/>
                      </a:endParaRPr>
                    </a:p>
                  </a:txBody>
                  <a:tcPr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9525" cap="flat" cmpd="sng" algn="ctr">
                      <a:solidFill>
                        <a:schemeClr val="accent6">
                          <a:lumMod val="75000"/>
                        </a:schemeClr>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solidFill>
                      <a:schemeClr val="bg1"/>
                    </a:solidFill>
                  </a:tcPr>
                </a:tc>
                <a:tc>
                  <a:txBody>
                    <a:bodyPr/>
                    <a:lstStyle/>
                    <a:p>
                      <a:pPr algn="ctr"/>
                      <a:r>
                        <a:rPr kumimoji="1" lang="en-US" altLang="ja-JP" sz="1200" b="1">
                          <a:solidFill>
                            <a:srgbClr val="C00000"/>
                          </a:solidFill>
                          <a:latin typeface="Meiryo UI" panose="020B0604030504040204" pitchFamily="50" charset="-128"/>
                          <a:ea typeface="Meiryo UI" panose="020B0604030504040204" pitchFamily="50" charset="-128"/>
                        </a:rPr>
                        <a:t>※</a:t>
                      </a:r>
                    </a:p>
                    <a:p>
                      <a:pPr algn="ctr"/>
                      <a:r>
                        <a:rPr kumimoji="1" lang="ja-JP" altLang="en-US" sz="1200" b="1">
                          <a:solidFill>
                            <a:srgbClr val="C00000"/>
                          </a:solidFill>
                          <a:latin typeface="Meiryo UI" panose="020B0604030504040204" pitchFamily="50" charset="-128"/>
                          <a:ea typeface="Meiryo UI" panose="020B0604030504040204" pitchFamily="50" charset="-128"/>
                        </a:rPr>
                        <a:t>加賀～金沢</a:t>
                      </a:r>
                      <a:endParaRPr kumimoji="1" lang="en-US" altLang="ja-JP" sz="1200" b="1">
                        <a:solidFill>
                          <a:srgbClr val="C00000"/>
                        </a:solidFill>
                        <a:latin typeface="Meiryo UI" panose="020B0604030504040204" pitchFamily="50" charset="-128"/>
                        <a:ea typeface="Meiryo UI" panose="020B0604030504040204" pitchFamily="50" charset="-128"/>
                      </a:endParaRPr>
                    </a:p>
                  </a:txBody>
                  <a:tcPr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9525" cap="flat" cmpd="sng" algn="ctr">
                      <a:solidFill>
                        <a:schemeClr val="accent6">
                          <a:lumMod val="75000"/>
                        </a:schemeClr>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solidFill>
                      <a:schemeClr val="accent3">
                        <a:lumMod val="20000"/>
                        <a:lumOff val="80000"/>
                      </a:schemeClr>
                    </a:solidFill>
                  </a:tcPr>
                </a:tc>
                <a:tc vMerge="1">
                  <a:txBody>
                    <a:bodyPr/>
                    <a:lstStyle/>
                    <a:p>
                      <a:pPr algn="ctr"/>
                      <a:endParaRPr kumimoji="1" lang="ja-JP" altLang="en-US" sz="1200" b="0">
                        <a:latin typeface="Meiryo UI" panose="020B0604030504040204" pitchFamily="50" charset="-128"/>
                        <a:ea typeface="Meiryo UI" panose="020B0604030504040204" pitchFamily="50" charset="-128"/>
                      </a:endParaRPr>
                    </a:p>
                  </a:txBody>
                  <a:tcPr vert="eaVert" anchor="ctr">
                    <a:lnL w="9525" cap="flat" cmpd="sng" algn="ctr">
                      <a:solidFill>
                        <a:schemeClr val="accent6">
                          <a:lumMod val="75000"/>
                        </a:schemeClr>
                      </a:solidFill>
                      <a:prstDash val="solid"/>
                      <a:round/>
                      <a:headEnd type="none" w="med" len="med"/>
                      <a:tailEnd type="none" w="med" len="med"/>
                    </a:lnL>
                    <a:lnR w="9525" cap="flat" cmpd="sng" algn="ctr">
                      <a:solidFill>
                        <a:schemeClr val="accent6">
                          <a:lumMod val="75000"/>
                        </a:schemeClr>
                      </a:solidFill>
                      <a:prstDash val="solid"/>
                      <a:round/>
                      <a:headEnd type="none" w="med" len="med"/>
                      <a:tailEnd type="none" w="med" len="med"/>
                    </a:lnR>
                    <a:lnT w="9525" cap="flat" cmpd="sng" algn="ctr">
                      <a:solidFill>
                        <a:schemeClr val="accent6">
                          <a:lumMod val="75000"/>
                        </a:schemeClr>
                      </a:solidFill>
                      <a:prstDash val="solid"/>
                      <a:round/>
                      <a:headEnd type="none" w="med" len="med"/>
                      <a:tailEnd type="none" w="med" len="med"/>
                    </a:lnT>
                    <a:lnB w="9525" cap="flat" cmpd="sng" algn="ctr">
                      <a:solidFill>
                        <a:schemeClr val="accent6">
                          <a:lumMod val="75000"/>
                        </a:schemeClr>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4218097764"/>
                  </a:ext>
                </a:extLst>
              </a:tr>
            </a:tbl>
          </a:graphicData>
        </a:graphic>
      </p:graphicFrame>
      <p:sp>
        <p:nvSpPr>
          <p:cNvPr id="10" name="四角形: 角を丸くする 9">
            <a:extLst>
              <a:ext uri="{FF2B5EF4-FFF2-40B4-BE49-F238E27FC236}">
                <a16:creationId xmlns:a16="http://schemas.microsoft.com/office/drawing/2014/main" id="{0F5660D1-863B-439A-6863-4994C356979E}"/>
              </a:ext>
            </a:extLst>
          </p:cNvPr>
          <p:cNvSpPr/>
          <p:nvPr/>
        </p:nvSpPr>
        <p:spPr>
          <a:xfrm>
            <a:off x="1268404" y="2742884"/>
            <a:ext cx="624374" cy="296141"/>
          </a:xfrm>
          <a:prstGeom prst="roundRect">
            <a:avLst/>
          </a:prstGeom>
          <a:solidFill>
            <a:schemeClr val="accent4">
              <a:lumMod val="20000"/>
              <a:lumOff val="8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6</a:t>
            </a:r>
            <a:r>
              <a:rPr kumimoji="1" lang="ja-JP" altLang="en-US" sz="12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万円</a:t>
            </a:r>
          </a:p>
        </p:txBody>
      </p:sp>
      <p:sp>
        <p:nvSpPr>
          <p:cNvPr id="14" name="四角形: 角を丸くする 13">
            <a:extLst>
              <a:ext uri="{FF2B5EF4-FFF2-40B4-BE49-F238E27FC236}">
                <a16:creationId xmlns:a16="http://schemas.microsoft.com/office/drawing/2014/main" id="{F7F4E592-F45A-8894-2212-699DE2FA07D3}"/>
              </a:ext>
            </a:extLst>
          </p:cNvPr>
          <p:cNvSpPr/>
          <p:nvPr/>
        </p:nvSpPr>
        <p:spPr>
          <a:xfrm>
            <a:off x="1941093" y="2742884"/>
            <a:ext cx="624374" cy="296141"/>
          </a:xfrm>
          <a:prstGeom prst="roundRect">
            <a:avLst/>
          </a:prstGeom>
          <a:solidFill>
            <a:srgbClr val="FCF1AE"/>
          </a:solidFill>
          <a:ln w="9525"/>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1200" b="1" spc="-100">
                <a:solidFill>
                  <a:prstClr val="black"/>
                </a:solidFill>
                <a:latin typeface="BIZ UDPゴシック" panose="020B0400000000000000" pitchFamily="50" charset="-128"/>
                <a:ea typeface="BIZ UDPゴシック" panose="020B0400000000000000" pitchFamily="50" charset="-128"/>
              </a:rPr>
              <a:t>4</a:t>
            </a:r>
            <a:r>
              <a:rPr lang="ja-JP" altLang="en-US" sz="1200" b="1" spc="-100">
                <a:solidFill>
                  <a:prstClr val="black"/>
                </a:solidFill>
                <a:latin typeface="BIZ UDPゴシック" panose="020B0400000000000000" pitchFamily="50" charset="-128"/>
                <a:ea typeface="BIZ UDPゴシック" panose="020B0400000000000000" pitchFamily="50" charset="-128"/>
              </a:rPr>
              <a:t>千円</a:t>
            </a:r>
            <a:r>
              <a:rPr lang="en-US" altLang="ja-JP" sz="1100" b="1" spc="-100">
                <a:solidFill>
                  <a:prstClr val="black"/>
                </a:solidFill>
                <a:latin typeface="BIZ UDPゴシック" panose="020B0400000000000000" pitchFamily="50" charset="-128"/>
                <a:ea typeface="BIZ UDPゴシック" panose="020B0400000000000000" pitchFamily="50" charset="-128"/>
              </a:rPr>
              <a:t>/</a:t>
            </a:r>
            <a:r>
              <a:rPr lang="ja-JP" altLang="en-US" sz="1100" b="1" spc="-100">
                <a:solidFill>
                  <a:prstClr val="black"/>
                </a:solidFill>
                <a:latin typeface="BIZ UDPゴシック" panose="020B0400000000000000" pitchFamily="50" charset="-128"/>
                <a:ea typeface="BIZ UDPゴシック" panose="020B0400000000000000" pitchFamily="50" charset="-128"/>
              </a:rPr>
              <a:t>人</a:t>
            </a:r>
            <a:endParaRPr kumimoji="1" lang="ja-JP" altLang="en-US" sz="1200" b="1" i="0" u="none" strike="noStrike" kern="1200" cap="none" spc="-100" normalizeH="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18" name="グループ化 17">
            <a:extLst>
              <a:ext uri="{FF2B5EF4-FFF2-40B4-BE49-F238E27FC236}">
                <a16:creationId xmlns:a16="http://schemas.microsoft.com/office/drawing/2014/main" id="{08386F57-FC29-DA31-E226-6191B7731505}"/>
              </a:ext>
            </a:extLst>
          </p:cNvPr>
          <p:cNvGrpSpPr/>
          <p:nvPr/>
        </p:nvGrpSpPr>
        <p:grpSpPr>
          <a:xfrm>
            <a:off x="1268404" y="3624571"/>
            <a:ext cx="2094734" cy="296141"/>
            <a:chOff x="1268404" y="1566392"/>
            <a:chExt cx="2094734" cy="296141"/>
          </a:xfrm>
        </p:grpSpPr>
        <p:sp>
          <p:nvSpPr>
            <p:cNvPr id="19" name="四角形: 角を丸くする 18">
              <a:extLst>
                <a:ext uri="{FF2B5EF4-FFF2-40B4-BE49-F238E27FC236}">
                  <a16:creationId xmlns:a16="http://schemas.microsoft.com/office/drawing/2014/main" id="{FFAB94E0-C873-27C9-2011-F04ED46D4702}"/>
                </a:ext>
              </a:extLst>
            </p:cNvPr>
            <p:cNvSpPr/>
            <p:nvPr/>
          </p:nvSpPr>
          <p:spPr>
            <a:xfrm>
              <a:off x="1268404" y="1566392"/>
              <a:ext cx="624374" cy="296141"/>
            </a:xfrm>
            <a:prstGeom prst="roundRect">
              <a:avLst/>
            </a:prstGeom>
            <a:solidFill>
              <a:schemeClr val="accent4">
                <a:lumMod val="20000"/>
                <a:lumOff val="8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6</a:t>
              </a:r>
              <a:r>
                <a:rPr kumimoji="1" lang="ja-JP" altLang="en-US" sz="12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万円</a:t>
              </a:r>
            </a:p>
          </p:txBody>
        </p:sp>
        <p:sp>
          <p:nvSpPr>
            <p:cNvPr id="21" name="四角形: 角を丸くする 20">
              <a:extLst>
                <a:ext uri="{FF2B5EF4-FFF2-40B4-BE49-F238E27FC236}">
                  <a16:creationId xmlns:a16="http://schemas.microsoft.com/office/drawing/2014/main" id="{4B064DB2-E55D-8B2B-F895-2EAB10A41354}"/>
                </a:ext>
              </a:extLst>
            </p:cNvPr>
            <p:cNvSpPr/>
            <p:nvPr/>
          </p:nvSpPr>
          <p:spPr>
            <a:xfrm>
              <a:off x="1941093" y="1566392"/>
              <a:ext cx="624374" cy="296141"/>
            </a:xfrm>
            <a:prstGeom prst="roundRect">
              <a:avLst/>
            </a:prstGeom>
            <a:solidFill>
              <a:srgbClr val="FCF1AE"/>
            </a:solidFill>
            <a:ln w="9525"/>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1200" b="1" spc="-100">
                  <a:solidFill>
                    <a:prstClr val="black"/>
                  </a:solidFill>
                  <a:latin typeface="BIZ UDPゴシック" panose="020B0400000000000000" pitchFamily="50" charset="-128"/>
                  <a:ea typeface="BIZ UDPゴシック" panose="020B0400000000000000" pitchFamily="50" charset="-128"/>
                </a:rPr>
                <a:t>4</a:t>
              </a:r>
              <a:r>
                <a:rPr lang="ja-JP" altLang="en-US" sz="1200" b="1" spc="-100">
                  <a:solidFill>
                    <a:prstClr val="black"/>
                  </a:solidFill>
                  <a:latin typeface="BIZ UDPゴシック" panose="020B0400000000000000" pitchFamily="50" charset="-128"/>
                  <a:ea typeface="BIZ UDPゴシック" panose="020B0400000000000000" pitchFamily="50" charset="-128"/>
                </a:rPr>
                <a:t>千円</a:t>
              </a:r>
              <a:r>
                <a:rPr lang="en-US" altLang="ja-JP" sz="1100" b="1" spc="-100">
                  <a:solidFill>
                    <a:prstClr val="black"/>
                  </a:solidFill>
                  <a:latin typeface="BIZ UDPゴシック" panose="020B0400000000000000" pitchFamily="50" charset="-128"/>
                  <a:ea typeface="BIZ UDPゴシック" panose="020B0400000000000000" pitchFamily="50" charset="-128"/>
                </a:rPr>
                <a:t>/</a:t>
              </a:r>
              <a:r>
                <a:rPr lang="ja-JP" altLang="en-US" sz="1100" b="1" spc="-100">
                  <a:solidFill>
                    <a:prstClr val="black"/>
                  </a:solidFill>
                  <a:latin typeface="BIZ UDPゴシック" panose="020B0400000000000000" pitchFamily="50" charset="-128"/>
                  <a:ea typeface="BIZ UDPゴシック" panose="020B0400000000000000" pitchFamily="50" charset="-128"/>
                </a:rPr>
                <a:t>人</a:t>
              </a:r>
              <a:endParaRPr kumimoji="1" lang="ja-JP" altLang="en-US" sz="1200" b="1" i="0" u="none" strike="noStrike" kern="1200" cap="none" spc="-100" normalizeH="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2" name="四角形: 角を丸くする 21">
              <a:extLst>
                <a:ext uri="{FF2B5EF4-FFF2-40B4-BE49-F238E27FC236}">
                  <a16:creationId xmlns:a16="http://schemas.microsoft.com/office/drawing/2014/main" id="{71038109-FD0D-972D-C60B-148DCF36D8BB}"/>
                </a:ext>
              </a:extLst>
            </p:cNvPr>
            <p:cNvSpPr/>
            <p:nvPr/>
          </p:nvSpPr>
          <p:spPr>
            <a:xfrm>
              <a:off x="2738764" y="1566392"/>
              <a:ext cx="624374" cy="296141"/>
            </a:xfrm>
            <a:prstGeom prst="roundRect">
              <a:avLst/>
            </a:prstGeom>
            <a:solidFill>
              <a:schemeClr val="accent2">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1200" b="1">
                  <a:solidFill>
                    <a:prstClr val="black"/>
                  </a:solidFill>
                  <a:latin typeface="BIZ UDPゴシック" panose="020B0400000000000000" pitchFamily="50" charset="-128"/>
                  <a:ea typeface="BIZ UDPゴシック" panose="020B0400000000000000" pitchFamily="50" charset="-128"/>
                </a:rPr>
                <a:t>3</a:t>
              </a:r>
              <a:r>
                <a:rPr kumimoji="1" lang="ja-JP" altLang="en-US" sz="12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万円</a:t>
              </a:r>
            </a:p>
          </p:txBody>
        </p:sp>
      </p:grpSp>
      <p:sp>
        <p:nvSpPr>
          <p:cNvPr id="25" name="四角形: 角を丸くする 24">
            <a:extLst>
              <a:ext uri="{FF2B5EF4-FFF2-40B4-BE49-F238E27FC236}">
                <a16:creationId xmlns:a16="http://schemas.microsoft.com/office/drawing/2014/main" id="{5FF66188-FBC6-6370-6534-26D5B5BECD68}"/>
              </a:ext>
            </a:extLst>
          </p:cNvPr>
          <p:cNvSpPr/>
          <p:nvPr/>
        </p:nvSpPr>
        <p:spPr>
          <a:xfrm>
            <a:off x="3500679" y="3624570"/>
            <a:ext cx="624374" cy="296141"/>
          </a:xfrm>
          <a:prstGeom prst="roundRect">
            <a:avLst/>
          </a:prstGeom>
          <a:solidFill>
            <a:schemeClr val="accent4">
              <a:lumMod val="20000"/>
              <a:lumOff val="8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6</a:t>
            </a:r>
            <a:r>
              <a:rPr kumimoji="1" lang="ja-JP" altLang="en-US" sz="12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万円</a:t>
            </a:r>
          </a:p>
        </p:txBody>
      </p:sp>
      <p:sp>
        <p:nvSpPr>
          <p:cNvPr id="27" name="四角形: 角を丸くする 26">
            <a:extLst>
              <a:ext uri="{FF2B5EF4-FFF2-40B4-BE49-F238E27FC236}">
                <a16:creationId xmlns:a16="http://schemas.microsoft.com/office/drawing/2014/main" id="{B6DDA45A-CD8A-4BA2-1864-9D2B1E98125B}"/>
              </a:ext>
            </a:extLst>
          </p:cNvPr>
          <p:cNvSpPr/>
          <p:nvPr/>
        </p:nvSpPr>
        <p:spPr>
          <a:xfrm>
            <a:off x="4173368" y="3624570"/>
            <a:ext cx="624374" cy="296141"/>
          </a:xfrm>
          <a:prstGeom prst="roundRect">
            <a:avLst/>
          </a:prstGeom>
          <a:solidFill>
            <a:srgbClr val="FCF1AE"/>
          </a:solidFill>
          <a:ln w="9525"/>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1200" b="1" spc="-100">
                <a:solidFill>
                  <a:prstClr val="black"/>
                </a:solidFill>
                <a:latin typeface="BIZ UDPゴシック" panose="020B0400000000000000" pitchFamily="50" charset="-128"/>
                <a:ea typeface="BIZ UDPゴシック" panose="020B0400000000000000" pitchFamily="50" charset="-128"/>
              </a:rPr>
              <a:t>4</a:t>
            </a:r>
            <a:r>
              <a:rPr lang="ja-JP" altLang="en-US" sz="1200" b="1" spc="-100">
                <a:solidFill>
                  <a:prstClr val="black"/>
                </a:solidFill>
                <a:latin typeface="BIZ UDPゴシック" panose="020B0400000000000000" pitchFamily="50" charset="-128"/>
                <a:ea typeface="BIZ UDPゴシック" panose="020B0400000000000000" pitchFamily="50" charset="-128"/>
              </a:rPr>
              <a:t>千円</a:t>
            </a:r>
            <a:r>
              <a:rPr lang="en-US" altLang="ja-JP" sz="1100" b="1" spc="-100">
                <a:solidFill>
                  <a:prstClr val="black"/>
                </a:solidFill>
                <a:latin typeface="BIZ UDPゴシック" panose="020B0400000000000000" pitchFamily="50" charset="-128"/>
                <a:ea typeface="BIZ UDPゴシック" panose="020B0400000000000000" pitchFamily="50" charset="-128"/>
              </a:rPr>
              <a:t>/</a:t>
            </a:r>
            <a:r>
              <a:rPr lang="ja-JP" altLang="en-US" sz="1100" b="1" spc="-100">
                <a:solidFill>
                  <a:prstClr val="black"/>
                </a:solidFill>
                <a:latin typeface="BIZ UDPゴシック" panose="020B0400000000000000" pitchFamily="50" charset="-128"/>
                <a:ea typeface="BIZ UDPゴシック" panose="020B0400000000000000" pitchFamily="50" charset="-128"/>
              </a:rPr>
              <a:t>人</a:t>
            </a:r>
            <a:endParaRPr kumimoji="1" lang="ja-JP" altLang="en-US" sz="1200" b="1" i="0" u="none" strike="noStrike" kern="1200" cap="none" spc="-100" normalizeH="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32" name="グループ化 31">
            <a:extLst>
              <a:ext uri="{FF2B5EF4-FFF2-40B4-BE49-F238E27FC236}">
                <a16:creationId xmlns:a16="http://schemas.microsoft.com/office/drawing/2014/main" id="{37CBB8E4-0CA7-B60C-67BD-3B1451A5B467}"/>
              </a:ext>
            </a:extLst>
          </p:cNvPr>
          <p:cNvGrpSpPr/>
          <p:nvPr/>
        </p:nvGrpSpPr>
        <p:grpSpPr>
          <a:xfrm>
            <a:off x="1268404" y="4466601"/>
            <a:ext cx="2094734" cy="296141"/>
            <a:chOff x="1268404" y="1566392"/>
            <a:chExt cx="2094734" cy="296141"/>
          </a:xfrm>
        </p:grpSpPr>
        <p:sp>
          <p:nvSpPr>
            <p:cNvPr id="33" name="四角形: 角を丸くする 32">
              <a:extLst>
                <a:ext uri="{FF2B5EF4-FFF2-40B4-BE49-F238E27FC236}">
                  <a16:creationId xmlns:a16="http://schemas.microsoft.com/office/drawing/2014/main" id="{1F5C0433-9658-274F-CA0C-32E33021869B}"/>
                </a:ext>
              </a:extLst>
            </p:cNvPr>
            <p:cNvSpPr/>
            <p:nvPr/>
          </p:nvSpPr>
          <p:spPr>
            <a:xfrm>
              <a:off x="1268404" y="1566392"/>
              <a:ext cx="624374" cy="296141"/>
            </a:xfrm>
            <a:prstGeom prst="roundRect">
              <a:avLst/>
            </a:prstGeom>
            <a:solidFill>
              <a:schemeClr val="accent4">
                <a:lumMod val="20000"/>
                <a:lumOff val="8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6</a:t>
              </a:r>
              <a:r>
                <a:rPr kumimoji="1" lang="ja-JP" altLang="en-US" sz="12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万円</a:t>
              </a:r>
            </a:p>
          </p:txBody>
        </p:sp>
        <p:sp>
          <p:nvSpPr>
            <p:cNvPr id="34" name="四角形: 角を丸くする 33">
              <a:extLst>
                <a:ext uri="{FF2B5EF4-FFF2-40B4-BE49-F238E27FC236}">
                  <a16:creationId xmlns:a16="http://schemas.microsoft.com/office/drawing/2014/main" id="{61BFA417-793C-51A1-7F4D-18426D42B935}"/>
                </a:ext>
              </a:extLst>
            </p:cNvPr>
            <p:cNvSpPr/>
            <p:nvPr/>
          </p:nvSpPr>
          <p:spPr>
            <a:xfrm>
              <a:off x="1941093" y="1566392"/>
              <a:ext cx="624374" cy="296141"/>
            </a:xfrm>
            <a:prstGeom prst="roundRect">
              <a:avLst/>
            </a:prstGeom>
            <a:solidFill>
              <a:srgbClr val="FCF1AE"/>
            </a:solidFill>
            <a:ln w="9525"/>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1200" b="1" spc="-100">
                  <a:solidFill>
                    <a:prstClr val="black"/>
                  </a:solidFill>
                  <a:latin typeface="BIZ UDPゴシック" panose="020B0400000000000000" pitchFamily="50" charset="-128"/>
                  <a:ea typeface="BIZ UDPゴシック" panose="020B0400000000000000" pitchFamily="50" charset="-128"/>
                </a:rPr>
                <a:t>4</a:t>
              </a:r>
              <a:r>
                <a:rPr lang="ja-JP" altLang="en-US" sz="1200" b="1" spc="-100">
                  <a:solidFill>
                    <a:prstClr val="black"/>
                  </a:solidFill>
                  <a:latin typeface="BIZ UDPゴシック" panose="020B0400000000000000" pitchFamily="50" charset="-128"/>
                  <a:ea typeface="BIZ UDPゴシック" panose="020B0400000000000000" pitchFamily="50" charset="-128"/>
                </a:rPr>
                <a:t>千円</a:t>
              </a:r>
              <a:r>
                <a:rPr lang="en-US" altLang="ja-JP" sz="1100" b="1" spc="-100">
                  <a:solidFill>
                    <a:prstClr val="black"/>
                  </a:solidFill>
                  <a:latin typeface="BIZ UDPゴシック" panose="020B0400000000000000" pitchFamily="50" charset="-128"/>
                  <a:ea typeface="BIZ UDPゴシック" panose="020B0400000000000000" pitchFamily="50" charset="-128"/>
                </a:rPr>
                <a:t>/</a:t>
              </a:r>
              <a:r>
                <a:rPr lang="ja-JP" altLang="en-US" sz="1100" b="1" spc="-100">
                  <a:solidFill>
                    <a:prstClr val="black"/>
                  </a:solidFill>
                  <a:latin typeface="BIZ UDPゴシック" panose="020B0400000000000000" pitchFamily="50" charset="-128"/>
                  <a:ea typeface="BIZ UDPゴシック" panose="020B0400000000000000" pitchFamily="50" charset="-128"/>
                </a:rPr>
                <a:t>人</a:t>
              </a:r>
              <a:endParaRPr kumimoji="1" lang="ja-JP" altLang="en-US" sz="1200" b="1" i="0" u="none" strike="noStrike" kern="1200" cap="none" spc="-100" normalizeH="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6" name="四角形: 角を丸くする 45">
              <a:extLst>
                <a:ext uri="{FF2B5EF4-FFF2-40B4-BE49-F238E27FC236}">
                  <a16:creationId xmlns:a16="http://schemas.microsoft.com/office/drawing/2014/main" id="{1982A024-A856-3EEA-53FC-72071D18F1CC}"/>
                </a:ext>
              </a:extLst>
            </p:cNvPr>
            <p:cNvSpPr/>
            <p:nvPr/>
          </p:nvSpPr>
          <p:spPr>
            <a:xfrm>
              <a:off x="2738764" y="1566392"/>
              <a:ext cx="624374" cy="296141"/>
            </a:xfrm>
            <a:prstGeom prst="roundRect">
              <a:avLst/>
            </a:prstGeom>
            <a:solidFill>
              <a:schemeClr val="accent2">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1200" b="1">
                  <a:solidFill>
                    <a:prstClr val="black"/>
                  </a:solidFill>
                  <a:latin typeface="BIZ UDPゴシック" panose="020B0400000000000000" pitchFamily="50" charset="-128"/>
                  <a:ea typeface="BIZ UDPゴシック" panose="020B0400000000000000" pitchFamily="50" charset="-128"/>
                </a:rPr>
                <a:t>3</a:t>
              </a:r>
              <a:r>
                <a:rPr kumimoji="1" lang="ja-JP" altLang="en-US" sz="12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万円</a:t>
              </a:r>
            </a:p>
          </p:txBody>
        </p:sp>
      </p:grpSp>
      <p:sp>
        <p:nvSpPr>
          <p:cNvPr id="48" name="四角形: 角を丸くする 47">
            <a:extLst>
              <a:ext uri="{FF2B5EF4-FFF2-40B4-BE49-F238E27FC236}">
                <a16:creationId xmlns:a16="http://schemas.microsoft.com/office/drawing/2014/main" id="{5D8B1823-0856-1B8F-B50C-EA33D089133A}"/>
              </a:ext>
            </a:extLst>
          </p:cNvPr>
          <p:cNvSpPr/>
          <p:nvPr/>
        </p:nvSpPr>
        <p:spPr>
          <a:xfrm>
            <a:off x="1268801" y="5419425"/>
            <a:ext cx="624374" cy="296141"/>
          </a:xfrm>
          <a:prstGeom prst="roundRect">
            <a:avLst/>
          </a:prstGeom>
          <a:solidFill>
            <a:schemeClr val="accent4">
              <a:lumMod val="20000"/>
              <a:lumOff val="8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6</a:t>
            </a:r>
            <a:r>
              <a:rPr kumimoji="1" lang="ja-JP" altLang="en-US" sz="12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万円</a:t>
            </a:r>
          </a:p>
        </p:txBody>
      </p:sp>
      <p:sp>
        <p:nvSpPr>
          <p:cNvPr id="49" name="四角形: 角を丸くする 48">
            <a:extLst>
              <a:ext uri="{FF2B5EF4-FFF2-40B4-BE49-F238E27FC236}">
                <a16:creationId xmlns:a16="http://schemas.microsoft.com/office/drawing/2014/main" id="{DBCAC985-855E-22EB-7F10-BD030D2A710B}"/>
              </a:ext>
            </a:extLst>
          </p:cNvPr>
          <p:cNvSpPr/>
          <p:nvPr/>
        </p:nvSpPr>
        <p:spPr>
          <a:xfrm>
            <a:off x="1941490" y="5419425"/>
            <a:ext cx="624374" cy="296141"/>
          </a:xfrm>
          <a:prstGeom prst="roundRect">
            <a:avLst/>
          </a:prstGeom>
          <a:solidFill>
            <a:srgbClr val="FCF1AE"/>
          </a:solidFill>
          <a:ln w="9525"/>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1200" b="1" spc="-100">
                <a:solidFill>
                  <a:prstClr val="black"/>
                </a:solidFill>
                <a:latin typeface="BIZ UDPゴシック" panose="020B0400000000000000" pitchFamily="50" charset="-128"/>
                <a:ea typeface="BIZ UDPゴシック" panose="020B0400000000000000" pitchFamily="50" charset="-128"/>
              </a:rPr>
              <a:t>4</a:t>
            </a:r>
            <a:r>
              <a:rPr lang="ja-JP" altLang="en-US" sz="1200" b="1" spc="-100">
                <a:solidFill>
                  <a:prstClr val="black"/>
                </a:solidFill>
                <a:latin typeface="BIZ UDPゴシック" panose="020B0400000000000000" pitchFamily="50" charset="-128"/>
                <a:ea typeface="BIZ UDPゴシック" panose="020B0400000000000000" pitchFamily="50" charset="-128"/>
              </a:rPr>
              <a:t>千円</a:t>
            </a:r>
            <a:r>
              <a:rPr lang="en-US" altLang="ja-JP" sz="1100" b="1" spc="-100">
                <a:solidFill>
                  <a:prstClr val="black"/>
                </a:solidFill>
                <a:latin typeface="BIZ UDPゴシック" panose="020B0400000000000000" pitchFamily="50" charset="-128"/>
                <a:ea typeface="BIZ UDPゴシック" panose="020B0400000000000000" pitchFamily="50" charset="-128"/>
              </a:rPr>
              <a:t>/</a:t>
            </a:r>
            <a:r>
              <a:rPr lang="ja-JP" altLang="en-US" sz="1100" b="1" spc="-100">
                <a:solidFill>
                  <a:prstClr val="black"/>
                </a:solidFill>
                <a:latin typeface="BIZ UDPゴシック" panose="020B0400000000000000" pitchFamily="50" charset="-128"/>
                <a:ea typeface="BIZ UDPゴシック" panose="020B0400000000000000" pitchFamily="50" charset="-128"/>
              </a:rPr>
              <a:t>人</a:t>
            </a:r>
            <a:endParaRPr kumimoji="1" lang="ja-JP" altLang="en-US" sz="1200" b="1" i="0" u="none" strike="noStrike" kern="1200" cap="none" spc="-100" normalizeH="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113" name="グループ化 112">
            <a:extLst>
              <a:ext uri="{FF2B5EF4-FFF2-40B4-BE49-F238E27FC236}">
                <a16:creationId xmlns:a16="http://schemas.microsoft.com/office/drawing/2014/main" id="{47D1AC3A-60D6-220D-F039-7E4531175BFA}"/>
              </a:ext>
            </a:extLst>
          </p:cNvPr>
          <p:cNvGrpSpPr/>
          <p:nvPr/>
        </p:nvGrpSpPr>
        <p:grpSpPr>
          <a:xfrm>
            <a:off x="1268404" y="6282276"/>
            <a:ext cx="2094734" cy="296141"/>
            <a:chOff x="1268404" y="1566392"/>
            <a:chExt cx="2094734" cy="296141"/>
          </a:xfrm>
        </p:grpSpPr>
        <p:sp>
          <p:nvSpPr>
            <p:cNvPr id="114" name="四角形: 角を丸くする 113">
              <a:extLst>
                <a:ext uri="{FF2B5EF4-FFF2-40B4-BE49-F238E27FC236}">
                  <a16:creationId xmlns:a16="http://schemas.microsoft.com/office/drawing/2014/main" id="{03691B17-D5A9-E675-8ED1-8DE493AF63DC}"/>
                </a:ext>
              </a:extLst>
            </p:cNvPr>
            <p:cNvSpPr/>
            <p:nvPr/>
          </p:nvSpPr>
          <p:spPr>
            <a:xfrm>
              <a:off x="1268404" y="1566392"/>
              <a:ext cx="624374" cy="296141"/>
            </a:xfrm>
            <a:prstGeom prst="roundRect">
              <a:avLst/>
            </a:prstGeom>
            <a:solidFill>
              <a:schemeClr val="accent4">
                <a:lumMod val="20000"/>
                <a:lumOff val="8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6</a:t>
              </a:r>
              <a:r>
                <a:rPr kumimoji="1" lang="ja-JP" altLang="en-US" sz="12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万円</a:t>
              </a:r>
            </a:p>
          </p:txBody>
        </p:sp>
        <p:sp>
          <p:nvSpPr>
            <p:cNvPr id="115" name="四角形: 角を丸くする 114">
              <a:extLst>
                <a:ext uri="{FF2B5EF4-FFF2-40B4-BE49-F238E27FC236}">
                  <a16:creationId xmlns:a16="http://schemas.microsoft.com/office/drawing/2014/main" id="{CEE461A0-4F56-05AB-9D3A-D162BB785012}"/>
                </a:ext>
              </a:extLst>
            </p:cNvPr>
            <p:cNvSpPr/>
            <p:nvPr/>
          </p:nvSpPr>
          <p:spPr>
            <a:xfrm>
              <a:off x="1941093" y="1566392"/>
              <a:ext cx="624374" cy="296141"/>
            </a:xfrm>
            <a:prstGeom prst="roundRect">
              <a:avLst/>
            </a:prstGeom>
            <a:solidFill>
              <a:srgbClr val="FCF1AE"/>
            </a:solidFill>
            <a:ln w="9525"/>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1200" b="1" spc="-100">
                  <a:solidFill>
                    <a:prstClr val="black"/>
                  </a:solidFill>
                  <a:latin typeface="BIZ UDPゴシック" panose="020B0400000000000000" pitchFamily="50" charset="-128"/>
                  <a:ea typeface="BIZ UDPゴシック" panose="020B0400000000000000" pitchFamily="50" charset="-128"/>
                </a:rPr>
                <a:t>4</a:t>
              </a:r>
              <a:r>
                <a:rPr lang="ja-JP" altLang="en-US" sz="1200" b="1" spc="-100">
                  <a:solidFill>
                    <a:prstClr val="black"/>
                  </a:solidFill>
                  <a:latin typeface="BIZ UDPゴシック" panose="020B0400000000000000" pitchFamily="50" charset="-128"/>
                  <a:ea typeface="BIZ UDPゴシック" panose="020B0400000000000000" pitchFamily="50" charset="-128"/>
                </a:rPr>
                <a:t>千円</a:t>
              </a:r>
              <a:r>
                <a:rPr lang="en-US" altLang="ja-JP" sz="1100" b="1" spc="-100">
                  <a:solidFill>
                    <a:prstClr val="black"/>
                  </a:solidFill>
                  <a:latin typeface="BIZ UDPゴシック" panose="020B0400000000000000" pitchFamily="50" charset="-128"/>
                  <a:ea typeface="BIZ UDPゴシック" panose="020B0400000000000000" pitchFamily="50" charset="-128"/>
                </a:rPr>
                <a:t>/</a:t>
              </a:r>
              <a:r>
                <a:rPr lang="ja-JP" altLang="en-US" sz="1100" b="1" spc="-100">
                  <a:solidFill>
                    <a:prstClr val="black"/>
                  </a:solidFill>
                  <a:latin typeface="BIZ UDPゴシック" panose="020B0400000000000000" pitchFamily="50" charset="-128"/>
                  <a:ea typeface="BIZ UDPゴシック" panose="020B0400000000000000" pitchFamily="50" charset="-128"/>
                </a:rPr>
                <a:t>人</a:t>
              </a:r>
              <a:endParaRPr kumimoji="1" lang="ja-JP" altLang="en-US" sz="1200" b="1" i="0" u="none" strike="noStrike" kern="1200" cap="none" spc="-100" normalizeH="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16" name="四角形: 角を丸くする 115">
              <a:extLst>
                <a:ext uri="{FF2B5EF4-FFF2-40B4-BE49-F238E27FC236}">
                  <a16:creationId xmlns:a16="http://schemas.microsoft.com/office/drawing/2014/main" id="{D713EC4B-D4DA-0E2D-9425-44A9A638496D}"/>
                </a:ext>
              </a:extLst>
            </p:cNvPr>
            <p:cNvSpPr/>
            <p:nvPr/>
          </p:nvSpPr>
          <p:spPr>
            <a:xfrm>
              <a:off x="2738764" y="1566392"/>
              <a:ext cx="624374" cy="296141"/>
            </a:xfrm>
            <a:prstGeom prst="roundRect">
              <a:avLst/>
            </a:prstGeom>
            <a:solidFill>
              <a:schemeClr val="accent2">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1200" b="1">
                  <a:solidFill>
                    <a:prstClr val="black"/>
                  </a:solidFill>
                  <a:latin typeface="BIZ UDPゴシック" panose="020B0400000000000000" pitchFamily="50" charset="-128"/>
                  <a:ea typeface="BIZ UDPゴシック" panose="020B0400000000000000" pitchFamily="50" charset="-128"/>
                </a:rPr>
                <a:t>3</a:t>
              </a:r>
              <a:r>
                <a:rPr kumimoji="1" lang="ja-JP" altLang="en-US" sz="12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万円</a:t>
              </a:r>
            </a:p>
          </p:txBody>
        </p:sp>
      </p:grpSp>
      <p:sp>
        <p:nvSpPr>
          <p:cNvPr id="118" name="四角形: 角を丸くする 117">
            <a:extLst>
              <a:ext uri="{FF2B5EF4-FFF2-40B4-BE49-F238E27FC236}">
                <a16:creationId xmlns:a16="http://schemas.microsoft.com/office/drawing/2014/main" id="{4ED6962C-23A5-267B-FA50-FCE37DB87157}"/>
              </a:ext>
            </a:extLst>
          </p:cNvPr>
          <p:cNvSpPr/>
          <p:nvPr/>
        </p:nvSpPr>
        <p:spPr>
          <a:xfrm>
            <a:off x="1268404" y="7135890"/>
            <a:ext cx="624374" cy="296141"/>
          </a:xfrm>
          <a:prstGeom prst="roundRect">
            <a:avLst/>
          </a:prstGeom>
          <a:solidFill>
            <a:schemeClr val="accent4">
              <a:lumMod val="20000"/>
              <a:lumOff val="8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6</a:t>
            </a:r>
            <a:r>
              <a:rPr kumimoji="1" lang="ja-JP" altLang="en-US" sz="12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万円</a:t>
            </a:r>
          </a:p>
        </p:txBody>
      </p:sp>
      <p:sp>
        <p:nvSpPr>
          <p:cNvPr id="119" name="四角形: 角を丸くする 118">
            <a:extLst>
              <a:ext uri="{FF2B5EF4-FFF2-40B4-BE49-F238E27FC236}">
                <a16:creationId xmlns:a16="http://schemas.microsoft.com/office/drawing/2014/main" id="{29DCCCCF-681F-45D4-FDC1-03A9645CF1F8}"/>
              </a:ext>
            </a:extLst>
          </p:cNvPr>
          <p:cNvSpPr/>
          <p:nvPr/>
        </p:nvSpPr>
        <p:spPr>
          <a:xfrm>
            <a:off x="1941093" y="7135890"/>
            <a:ext cx="624374" cy="296141"/>
          </a:xfrm>
          <a:prstGeom prst="roundRect">
            <a:avLst/>
          </a:prstGeom>
          <a:solidFill>
            <a:srgbClr val="FCF1AE"/>
          </a:solidFill>
          <a:ln w="9525"/>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1200" b="1" spc="-100">
                <a:solidFill>
                  <a:prstClr val="black"/>
                </a:solidFill>
                <a:latin typeface="BIZ UDPゴシック" panose="020B0400000000000000" pitchFamily="50" charset="-128"/>
                <a:ea typeface="BIZ UDPゴシック" panose="020B0400000000000000" pitchFamily="50" charset="-128"/>
              </a:rPr>
              <a:t>4</a:t>
            </a:r>
            <a:r>
              <a:rPr lang="ja-JP" altLang="en-US" sz="1200" b="1" spc="-100">
                <a:solidFill>
                  <a:prstClr val="black"/>
                </a:solidFill>
                <a:latin typeface="BIZ UDPゴシック" panose="020B0400000000000000" pitchFamily="50" charset="-128"/>
                <a:ea typeface="BIZ UDPゴシック" panose="020B0400000000000000" pitchFamily="50" charset="-128"/>
              </a:rPr>
              <a:t>千円</a:t>
            </a:r>
            <a:r>
              <a:rPr lang="en-US" altLang="ja-JP" sz="1100" b="1" spc="-100">
                <a:solidFill>
                  <a:prstClr val="black"/>
                </a:solidFill>
                <a:latin typeface="BIZ UDPゴシック" panose="020B0400000000000000" pitchFamily="50" charset="-128"/>
                <a:ea typeface="BIZ UDPゴシック" panose="020B0400000000000000" pitchFamily="50" charset="-128"/>
              </a:rPr>
              <a:t>/</a:t>
            </a:r>
            <a:r>
              <a:rPr lang="ja-JP" altLang="en-US" sz="1100" b="1" spc="-100">
                <a:solidFill>
                  <a:prstClr val="black"/>
                </a:solidFill>
                <a:latin typeface="BIZ UDPゴシック" panose="020B0400000000000000" pitchFamily="50" charset="-128"/>
                <a:ea typeface="BIZ UDPゴシック" panose="020B0400000000000000" pitchFamily="50" charset="-128"/>
              </a:rPr>
              <a:t>人</a:t>
            </a:r>
            <a:endParaRPr kumimoji="1" lang="ja-JP" altLang="en-US" sz="1200" b="1" i="0" u="none" strike="noStrike" kern="1200" cap="none" spc="-100" normalizeH="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20" name="四角形: 角を丸くする 119">
            <a:extLst>
              <a:ext uri="{FF2B5EF4-FFF2-40B4-BE49-F238E27FC236}">
                <a16:creationId xmlns:a16="http://schemas.microsoft.com/office/drawing/2014/main" id="{7EE28E6A-B2BC-CFCD-8D8E-AB702E5F30D8}"/>
              </a:ext>
            </a:extLst>
          </p:cNvPr>
          <p:cNvSpPr/>
          <p:nvPr/>
        </p:nvSpPr>
        <p:spPr>
          <a:xfrm>
            <a:off x="2738764" y="7135890"/>
            <a:ext cx="624374" cy="296141"/>
          </a:xfrm>
          <a:prstGeom prst="roundRect">
            <a:avLst/>
          </a:prstGeom>
          <a:solidFill>
            <a:schemeClr val="accent2">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1200" b="1">
                <a:solidFill>
                  <a:prstClr val="black"/>
                </a:solidFill>
                <a:latin typeface="BIZ UDPゴシック" panose="020B0400000000000000" pitchFamily="50" charset="-128"/>
                <a:ea typeface="BIZ UDPゴシック" panose="020B0400000000000000" pitchFamily="50" charset="-128"/>
              </a:rPr>
              <a:t>3</a:t>
            </a:r>
            <a:r>
              <a:rPr kumimoji="1" lang="ja-JP" altLang="en-US" sz="12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万円</a:t>
            </a:r>
          </a:p>
        </p:txBody>
      </p:sp>
      <p:sp>
        <p:nvSpPr>
          <p:cNvPr id="121" name="四角形: 角を丸くする 120">
            <a:extLst>
              <a:ext uri="{FF2B5EF4-FFF2-40B4-BE49-F238E27FC236}">
                <a16:creationId xmlns:a16="http://schemas.microsoft.com/office/drawing/2014/main" id="{AE17EF75-0E8B-C713-CFC1-A4024B27B7E4}"/>
              </a:ext>
            </a:extLst>
          </p:cNvPr>
          <p:cNvSpPr/>
          <p:nvPr/>
        </p:nvSpPr>
        <p:spPr>
          <a:xfrm>
            <a:off x="3500679" y="7135890"/>
            <a:ext cx="624374" cy="296141"/>
          </a:xfrm>
          <a:prstGeom prst="roundRect">
            <a:avLst/>
          </a:prstGeom>
          <a:solidFill>
            <a:schemeClr val="accent4">
              <a:lumMod val="20000"/>
              <a:lumOff val="8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6</a:t>
            </a:r>
            <a:r>
              <a:rPr kumimoji="1" lang="ja-JP" altLang="en-US" sz="12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万円</a:t>
            </a:r>
          </a:p>
        </p:txBody>
      </p:sp>
      <p:sp>
        <p:nvSpPr>
          <p:cNvPr id="122" name="四角形: 角を丸くする 121">
            <a:extLst>
              <a:ext uri="{FF2B5EF4-FFF2-40B4-BE49-F238E27FC236}">
                <a16:creationId xmlns:a16="http://schemas.microsoft.com/office/drawing/2014/main" id="{89EF9F2E-8F51-6400-AE5B-CF1BF5002E19}"/>
              </a:ext>
            </a:extLst>
          </p:cNvPr>
          <p:cNvSpPr/>
          <p:nvPr/>
        </p:nvSpPr>
        <p:spPr>
          <a:xfrm>
            <a:off x="4173368" y="7135890"/>
            <a:ext cx="624374" cy="296141"/>
          </a:xfrm>
          <a:prstGeom prst="roundRect">
            <a:avLst/>
          </a:prstGeom>
          <a:solidFill>
            <a:srgbClr val="FCF1AE"/>
          </a:solidFill>
          <a:ln w="9525"/>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1200" b="1" spc="-100">
                <a:solidFill>
                  <a:prstClr val="black"/>
                </a:solidFill>
                <a:latin typeface="BIZ UDPゴシック" panose="020B0400000000000000" pitchFamily="50" charset="-128"/>
                <a:ea typeface="BIZ UDPゴシック" panose="020B0400000000000000" pitchFamily="50" charset="-128"/>
              </a:rPr>
              <a:t>4</a:t>
            </a:r>
            <a:r>
              <a:rPr lang="ja-JP" altLang="en-US" sz="1200" b="1" spc="-100">
                <a:solidFill>
                  <a:prstClr val="black"/>
                </a:solidFill>
                <a:latin typeface="BIZ UDPゴシック" panose="020B0400000000000000" pitchFamily="50" charset="-128"/>
                <a:ea typeface="BIZ UDPゴシック" panose="020B0400000000000000" pitchFamily="50" charset="-128"/>
              </a:rPr>
              <a:t>千円</a:t>
            </a:r>
            <a:r>
              <a:rPr lang="en-US" altLang="ja-JP" sz="1100" b="1" spc="-100">
                <a:solidFill>
                  <a:prstClr val="black"/>
                </a:solidFill>
                <a:latin typeface="BIZ UDPゴシック" panose="020B0400000000000000" pitchFamily="50" charset="-128"/>
                <a:ea typeface="BIZ UDPゴシック" panose="020B0400000000000000" pitchFamily="50" charset="-128"/>
              </a:rPr>
              <a:t>/</a:t>
            </a:r>
            <a:r>
              <a:rPr lang="ja-JP" altLang="en-US" sz="1100" b="1" spc="-100">
                <a:solidFill>
                  <a:prstClr val="black"/>
                </a:solidFill>
                <a:latin typeface="BIZ UDPゴシック" panose="020B0400000000000000" pitchFamily="50" charset="-128"/>
                <a:ea typeface="BIZ UDPゴシック" panose="020B0400000000000000" pitchFamily="50" charset="-128"/>
              </a:rPr>
              <a:t>人</a:t>
            </a:r>
            <a:endParaRPr kumimoji="1" lang="ja-JP" altLang="en-US" sz="1200" b="1" i="0" u="none" strike="noStrike" kern="1200" cap="none" spc="-100" normalizeH="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23" name="四角形: 角を丸くする 122">
            <a:extLst>
              <a:ext uri="{FF2B5EF4-FFF2-40B4-BE49-F238E27FC236}">
                <a16:creationId xmlns:a16="http://schemas.microsoft.com/office/drawing/2014/main" id="{FACDC1B7-253E-5642-5E66-470EB44DBB31}"/>
              </a:ext>
            </a:extLst>
          </p:cNvPr>
          <p:cNvSpPr/>
          <p:nvPr/>
        </p:nvSpPr>
        <p:spPr>
          <a:xfrm>
            <a:off x="4983562" y="7135890"/>
            <a:ext cx="624374" cy="296141"/>
          </a:xfrm>
          <a:prstGeom prst="roundRect">
            <a:avLst/>
          </a:prstGeom>
          <a:solidFill>
            <a:schemeClr val="accent2">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1200" b="1">
                <a:solidFill>
                  <a:prstClr val="black"/>
                </a:solidFill>
                <a:latin typeface="BIZ UDPゴシック" panose="020B0400000000000000" pitchFamily="50" charset="-128"/>
                <a:ea typeface="BIZ UDPゴシック" panose="020B0400000000000000" pitchFamily="50" charset="-128"/>
              </a:rPr>
              <a:t>3</a:t>
            </a:r>
            <a:r>
              <a:rPr kumimoji="1" lang="ja-JP" altLang="en-US" sz="12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万円</a:t>
            </a:r>
          </a:p>
        </p:txBody>
      </p:sp>
      <p:sp>
        <p:nvSpPr>
          <p:cNvPr id="124" name="四角形: 角を丸くする 123">
            <a:extLst>
              <a:ext uri="{FF2B5EF4-FFF2-40B4-BE49-F238E27FC236}">
                <a16:creationId xmlns:a16="http://schemas.microsoft.com/office/drawing/2014/main" id="{B9A11CBA-00F0-E75F-3F3A-DEA9A6E1C021}"/>
              </a:ext>
            </a:extLst>
          </p:cNvPr>
          <p:cNvSpPr/>
          <p:nvPr/>
        </p:nvSpPr>
        <p:spPr>
          <a:xfrm>
            <a:off x="5745477" y="7135890"/>
            <a:ext cx="624374" cy="296141"/>
          </a:xfrm>
          <a:prstGeom prst="roundRect">
            <a:avLst/>
          </a:prstGeom>
          <a:solidFill>
            <a:schemeClr val="accent4">
              <a:lumMod val="20000"/>
              <a:lumOff val="8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6</a:t>
            </a:r>
            <a:r>
              <a:rPr kumimoji="1" lang="ja-JP" altLang="en-US" sz="12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万円</a:t>
            </a:r>
          </a:p>
        </p:txBody>
      </p:sp>
      <p:sp>
        <p:nvSpPr>
          <p:cNvPr id="125" name="四角形: 角を丸くする 124">
            <a:extLst>
              <a:ext uri="{FF2B5EF4-FFF2-40B4-BE49-F238E27FC236}">
                <a16:creationId xmlns:a16="http://schemas.microsoft.com/office/drawing/2014/main" id="{5E7A3E3C-430C-1AF7-B4F7-0F6D3C7D86A0}"/>
              </a:ext>
            </a:extLst>
          </p:cNvPr>
          <p:cNvSpPr/>
          <p:nvPr/>
        </p:nvSpPr>
        <p:spPr>
          <a:xfrm>
            <a:off x="6418166" y="7135890"/>
            <a:ext cx="624374" cy="296141"/>
          </a:xfrm>
          <a:prstGeom prst="roundRect">
            <a:avLst/>
          </a:prstGeom>
          <a:solidFill>
            <a:srgbClr val="FCF1AE"/>
          </a:solidFill>
          <a:ln w="9525"/>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1200" b="1" spc="-100">
                <a:solidFill>
                  <a:prstClr val="black"/>
                </a:solidFill>
                <a:latin typeface="BIZ UDPゴシック" panose="020B0400000000000000" pitchFamily="50" charset="-128"/>
                <a:ea typeface="BIZ UDPゴシック" panose="020B0400000000000000" pitchFamily="50" charset="-128"/>
              </a:rPr>
              <a:t>4</a:t>
            </a:r>
            <a:r>
              <a:rPr lang="ja-JP" altLang="en-US" sz="1200" b="1" spc="-100">
                <a:solidFill>
                  <a:prstClr val="black"/>
                </a:solidFill>
                <a:latin typeface="BIZ UDPゴシック" panose="020B0400000000000000" pitchFamily="50" charset="-128"/>
                <a:ea typeface="BIZ UDPゴシック" panose="020B0400000000000000" pitchFamily="50" charset="-128"/>
              </a:rPr>
              <a:t>千円</a:t>
            </a:r>
            <a:r>
              <a:rPr lang="en-US" altLang="ja-JP" sz="1100" b="1" spc="-100">
                <a:solidFill>
                  <a:prstClr val="black"/>
                </a:solidFill>
                <a:latin typeface="BIZ UDPゴシック" panose="020B0400000000000000" pitchFamily="50" charset="-128"/>
                <a:ea typeface="BIZ UDPゴシック" panose="020B0400000000000000" pitchFamily="50" charset="-128"/>
              </a:rPr>
              <a:t>/</a:t>
            </a:r>
            <a:r>
              <a:rPr lang="ja-JP" altLang="en-US" sz="1100" b="1" spc="-100">
                <a:solidFill>
                  <a:prstClr val="black"/>
                </a:solidFill>
                <a:latin typeface="BIZ UDPゴシック" panose="020B0400000000000000" pitchFamily="50" charset="-128"/>
                <a:ea typeface="BIZ UDPゴシック" panose="020B0400000000000000" pitchFamily="50" charset="-128"/>
              </a:rPr>
              <a:t>人</a:t>
            </a:r>
            <a:endParaRPr kumimoji="1" lang="ja-JP" altLang="en-US" sz="1200" b="1" i="0" u="none" strike="noStrike" kern="1200" cap="none" spc="-100" normalizeH="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26" name="四角形: 角を丸くする 125">
            <a:extLst>
              <a:ext uri="{FF2B5EF4-FFF2-40B4-BE49-F238E27FC236}">
                <a16:creationId xmlns:a16="http://schemas.microsoft.com/office/drawing/2014/main" id="{87B4EA31-5A6D-84A4-9882-ECD17A866005}"/>
              </a:ext>
            </a:extLst>
          </p:cNvPr>
          <p:cNvSpPr/>
          <p:nvPr/>
        </p:nvSpPr>
        <p:spPr>
          <a:xfrm>
            <a:off x="1268404" y="8003464"/>
            <a:ext cx="624374" cy="296141"/>
          </a:xfrm>
          <a:prstGeom prst="roundRect">
            <a:avLst/>
          </a:prstGeom>
          <a:solidFill>
            <a:schemeClr val="accent4">
              <a:lumMod val="20000"/>
              <a:lumOff val="8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6</a:t>
            </a:r>
            <a:r>
              <a:rPr kumimoji="1" lang="ja-JP" altLang="en-US" sz="12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万円</a:t>
            </a:r>
          </a:p>
        </p:txBody>
      </p:sp>
      <p:sp>
        <p:nvSpPr>
          <p:cNvPr id="127" name="四角形: 角を丸くする 126">
            <a:extLst>
              <a:ext uri="{FF2B5EF4-FFF2-40B4-BE49-F238E27FC236}">
                <a16:creationId xmlns:a16="http://schemas.microsoft.com/office/drawing/2014/main" id="{90FD0D30-1886-8DE8-6168-C306A39CCBD6}"/>
              </a:ext>
            </a:extLst>
          </p:cNvPr>
          <p:cNvSpPr/>
          <p:nvPr/>
        </p:nvSpPr>
        <p:spPr>
          <a:xfrm>
            <a:off x="1941093" y="8003464"/>
            <a:ext cx="624374" cy="296141"/>
          </a:xfrm>
          <a:prstGeom prst="roundRect">
            <a:avLst/>
          </a:prstGeom>
          <a:solidFill>
            <a:srgbClr val="FCF1AE"/>
          </a:solidFill>
          <a:ln w="9525"/>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1200" b="1" spc="-100">
                <a:solidFill>
                  <a:prstClr val="black"/>
                </a:solidFill>
                <a:latin typeface="BIZ UDPゴシック" panose="020B0400000000000000" pitchFamily="50" charset="-128"/>
                <a:ea typeface="BIZ UDPゴシック" panose="020B0400000000000000" pitchFamily="50" charset="-128"/>
              </a:rPr>
              <a:t>4</a:t>
            </a:r>
            <a:r>
              <a:rPr lang="ja-JP" altLang="en-US" sz="1200" b="1" spc="-100">
                <a:solidFill>
                  <a:prstClr val="black"/>
                </a:solidFill>
                <a:latin typeface="BIZ UDPゴシック" panose="020B0400000000000000" pitchFamily="50" charset="-128"/>
                <a:ea typeface="BIZ UDPゴシック" panose="020B0400000000000000" pitchFamily="50" charset="-128"/>
              </a:rPr>
              <a:t>千円</a:t>
            </a:r>
            <a:r>
              <a:rPr lang="en-US" altLang="ja-JP" sz="1100" b="1" spc="-100">
                <a:solidFill>
                  <a:prstClr val="black"/>
                </a:solidFill>
                <a:latin typeface="BIZ UDPゴシック" panose="020B0400000000000000" pitchFamily="50" charset="-128"/>
                <a:ea typeface="BIZ UDPゴシック" panose="020B0400000000000000" pitchFamily="50" charset="-128"/>
              </a:rPr>
              <a:t>/</a:t>
            </a:r>
            <a:r>
              <a:rPr lang="ja-JP" altLang="en-US" sz="1100" b="1" spc="-100">
                <a:solidFill>
                  <a:prstClr val="black"/>
                </a:solidFill>
                <a:latin typeface="BIZ UDPゴシック" panose="020B0400000000000000" pitchFamily="50" charset="-128"/>
                <a:ea typeface="BIZ UDPゴシック" panose="020B0400000000000000" pitchFamily="50" charset="-128"/>
              </a:rPr>
              <a:t>人</a:t>
            </a:r>
            <a:endParaRPr kumimoji="1" lang="ja-JP" altLang="en-US" sz="1200" b="1" i="0" u="none" strike="noStrike" kern="1200" cap="none" spc="-100" normalizeH="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31" name="四角形: 角を丸くする 130">
            <a:extLst>
              <a:ext uri="{FF2B5EF4-FFF2-40B4-BE49-F238E27FC236}">
                <a16:creationId xmlns:a16="http://schemas.microsoft.com/office/drawing/2014/main" id="{07F0AE04-4E12-60D0-930D-F3D5B668B9CD}"/>
              </a:ext>
            </a:extLst>
          </p:cNvPr>
          <p:cNvSpPr/>
          <p:nvPr/>
        </p:nvSpPr>
        <p:spPr>
          <a:xfrm>
            <a:off x="4983562" y="8003464"/>
            <a:ext cx="624374" cy="296141"/>
          </a:xfrm>
          <a:prstGeom prst="roundRect">
            <a:avLst/>
          </a:prstGeom>
          <a:solidFill>
            <a:schemeClr val="accent2">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1200" b="1">
                <a:solidFill>
                  <a:prstClr val="black"/>
                </a:solidFill>
                <a:latin typeface="BIZ UDPゴシック" panose="020B0400000000000000" pitchFamily="50" charset="-128"/>
                <a:ea typeface="BIZ UDPゴシック" panose="020B0400000000000000" pitchFamily="50" charset="-128"/>
              </a:rPr>
              <a:t>3</a:t>
            </a:r>
            <a:r>
              <a:rPr kumimoji="1" lang="ja-JP" altLang="en-US" sz="12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万円</a:t>
            </a:r>
          </a:p>
        </p:txBody>
      </p:sp>
      <p:sp>
        <p:nvSpPr>
          <p:cNvPr id="132" name="四角形: 角を丸くする 131">
            <a:extLst>
              <a:ext uri="{FF2B5EF4-FFF2-40B4-BE49-F238E27FC236}">
                <a16:creationId xmlns:a16="http://schemas.microsoft.com/office/drawing/2014/main" id="{E82168D0-8386-EE1F-3DAD-54422ACDE5BF}"/>
              </a:ext>
            </a:extLst>
          </p:cNvPr>
          <p:cNvSpPr/>
          <p:nvPr/>
        </p:nvSpPr>
        <p:spPr>
          <a:xfrm>
            <a:off x="1143375" y="821620"/>
            <a:ext cx="624374" cy="296141"/>
          </a:xfrm>
          <a:prstGeom prst="roundRect">
            <a:avLst/>
          </a:prstGeom>
          <a:solidFill>
            <a:schemeClr val="accent4">
              <a:lumMod val="20000"/>
              <a:lumOff val="8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6</a:t>
            </a:r>
            <a:r>
              <a:rPr kumimoji="1" lang="ja-JP" altLang="en-US" sz="12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万円</a:t>
            </a:r>
          </a:p>
        </p:txBody>
      </p:sp>
      <p:sp>
        <p:nvSpPr>
          <p:cNvPr id="133" name="四角形: 角を丸くする 132">
            <a:extLst>
              <a:ext uri="{FF2B5EF4-FFF2-40B4-BE49-F238E27FC236}">
                <a16:creationId xmlns:a16="http://schemas.microsoft.com/office/drawing/2014/main" id="{7B1F171D-9BB9-B37E-1D9A-3D44DC187C6F}"/>
              </a:ext>
            </a:extLst>
          </p:cNvPr>
          <p:cNvSpPr/>
          <p:nvPr/>
        </p:nvSpPr>
        <p:spPr>
          <a:xfrm>
            <a:off x="3362547" y="804148"/>
            <a:ext cx="624374" cy="296141"/>
          </a:xfrm>
          <a:prstGeom prst="roundRect">
            <a:avLst/>
          </a:prstGeom>
          <a:solidFill>
            <a:srgbClr val="FCF1AE"/>
          </a:solidFill>
          <a:ln w="9525"/>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1200" b="1" spc="-100">
                <a:solidFill>
                  <a:prstClr val="black"/>
                </a:solidFill>
                <a:latin typeface="BIZ UDPゴシック" panose="020B0400000000000000" pitchFamily="50" charset="-128"/>
                <a:ea typeface="BIZ UDPゴシック" panose="020B0400000000000000" pitchFamily="50" charset="-128"/>
              </a:rPr>
              <a:t>4</a:t>
            </a:r>
            <a:r>
              <a:rPr lang="ja-JP" altLang="en-US" sz="1200" b="1" spc="-100">
                <a:solidFill>
                  <a:prstClr val="black"/>
                </a:solidFill>
                <a:latin typeface="BIZ UDPゴシック" panose="020B0400000000000000" pitchFamily="50" charset="-128"/>
                <a:ea typeface="BIZ UDPゴシック" panose="020B0400000000000000" pitchFamily="50" charset="-128"/>
              </a:rPr>
              <a:t>千円</a:t>
            </a:r>
            <a:r>
              <a:rPr lang="en-US" altLang="ja-JP" sz="1100" b="1" spc="-100">
                <a:solidFill>
                  <a:prstClr val="black"/>
                </a:solidFill>
                <a:latin typeface="BIZ UDPゴシック" panose="020B0400000000000000" pitchFamily="50" charset="-128"/>
                <a:ea typeface="BIZ UDPゴシック" panose="020B0400000000000000" pitchFamily="50" charset="-128"/>
              </a:rPr>
              <a:t>/</a:t>
            </a:r>
            <a:r>
              <a:rPr lang="ja-JP" altLang="en-US" sz="1100" b="1" spc="-100">
                <a:solidFill>
                  <a:prstClr val="black"/>
                </a:solidFill>
                <a:latin typeface="BIZ UDPゴシック" panose="020B0400000000000000" pitchFamily="50" charset="-128"/>
                <a:ea typeface="BIZ UDPゴシック" panose="020B0400000000000000" pitchFamily="50" charset="-128"/>
              </a:rPr>
              <a:t>人</a:t>
            </a:r>
            <a:endParaRPr kumimoji="1" lang="ja-JP" altLang="en-US" sz="1200" b="1" i="0" u="none" strike="noStrike" kern="1200" cap="none" spc="-100" normalizeH="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34" name="四角形: 角を丸くする 133">
            <a:extLst>
              <a:ext uri="{FF2B5EF4-FFF2-40B4-BE49-F238E27FC236}">
                <a16:creationId xmlns:a16="http://schemas.microsoft.com/office/drawing/2014/main" id="{E979E5F3-38BC-FAB6-6DA6-BD4E383071C9}"/>
              </a:ext>
            </a:extLst>
          </p:cNvPr>
          <p:cNvSpPr/>
          <p:nvPr/>
        </p:nvSpPr>
        <p:spPr>
          <a:xfrm>
            <a:off x="2057611" y="821620"/>
            <a:ext cx="624374" cy="296141"/>
          </a:xfrm>
          <a:prstGeom prst="roundRect">
            <a:avLst/>
          </a:prstGeom>
          <a:solidFill>
            <a:schemeClr val="accent2">
              <a:lumMod val="40000"/>
              <a:lumOff val="6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ja-JP" sz="1200" b="1">
                <a:solidFill>
                  <a:prstClr val="black"/>
                </a:solidFill>
                <a:latin typeface="BIZ UDPゴシック" panose="020B0400000000000000" pitchFamily="50" charset="-128"/>
                <a:ea typeface="BIZ UDPゴシック" panose="020B0400000000000000" pitchFamily="50" charset="-128"/>
              </a:rPr>
              <a:t>3</a:t>
            </a:r>
            <a:r>
              <a:rPr kumimoji="1" lang="ja-JP" altLang="en-US" sz="12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万円</a:t>
            </a:r>
          </a:p>
        </p:txBody>
      </p:sp>
      <p:sp>
        <p:nvSpPr>
          <p:cNvPr id="135" name="テキスト ボックス 134">
            <a:extLst>
              <a:ext uri="{FF2B5EF4-FFF2-40B4-BE49-F238E27FC236}">
                <a16:creationId xmlns:a16="http://schemas.microsoft.com/office/drawing/2014/main" id="{17EAC66C-324F-D8B0-DA09-1877266A5146}"/>
              </a:ext>
            </a:extLst>
          </p:cNvPr>
          <p:cNvSpPr txBox="1"/>
          <p:nvPr/>
        </p:nvSpPr>
        <p:spPr>
          <a:xfrm>
            <a:off x="1014776" y="1122871"/>
            <a:ext cx="889987" cy="430887"/>
          </a:xfrm>
          <a:prstGeom prst="rect">
            <a:avLst/>
          </a:prstGeom>
          <a:noFill/>
        </p:spPr>
        <p:txBody>
          <a:bodyPr wrap="none" rtlCol="0">
            <a:spAutoFit/>
          </a:bodyPr>
          <a:lstStyle/>
          <a:p>
            <a:pPr algn="ctr"/>
            <a:r>
              <a:rPr kumimoji="1" lang="ja-JP" altLang="en-US" sz="1100">
                <a:latin typeface="BIZ UDPゴシック" panose="020B0400000000000000" pitchFamily="50" charset="-128"/>
                <a:ea typeface="BIZ UDPゴシック" panose="020B0400000000000000" pitchFamily="50" charset="-128"/>
              </a:rPr>
              <a:t>基本助成額</a:t>
            </a:r>
            <a:endParaRPr kumimoji="1" lang="en-US" altLang="ja-JP" sz="1100">
              <a:latin typeface="BIZ UDPゴシック" panose="020B0400000000000000" pitchFamily="50" charset="-128"/>
              <a:ea typeface="BIZ UDPゴシック" panose="020B0400000000000000" pitchFamily="50" charset="-128"/>
            </a:endParaRPr>
          </a:p>
          <a:p>
            <a:pPr algn="ctr"/>
            <a:r>
              <a:rPr lang="en-US" altLang="ja-JP" sz="1100">
                <a:latin typeface="BIZ UDPゴシック" panose="020B0400000000000000" pitchFamily="50" charset="-128"/>
                <a:ea typeface="BIZ UDPゴシック" panose="020B0400000000000000" pitchFamily="50" charset="-128"/>
              </a:rPr>
              <a:t>※</a:t>
            </a:r>
            <a:r>
              <a:rPr lang="ja-JP" altLang="en-US" sz="1100">
                <a:latin typeface="BIZ UDPゴシック" panose="020B0400000000000000" pitchFamily="50" charset="-128"/>
                <a:ea typeface="BIZ UDPゴシック" panose="020B0400000000000000" pitchFamily="50" charset="-128"/>
              </a:rPr>
              <a:t>最大</a:t>
            </a:r>
            <a:endParaRPr kumimoji="1" lang="ja-JP" altLang="en-US" sz="1100">
              <a:latin typeface="BIZ UDPゴシック" panose="020B0400000000000000" pitchFamily="50" charset="-128"/>
              <a:ea typeface="BIZ UDPゴシック" panose="020B0400000000000000" pitchFamily="50" charset="-128"/>
            </a:endParaRPr>
          </a:p>
        </p:txBody>
      </p:sp>
      <p:sp>
        <p:nvSpPr>
          <p:cNvPr id="136" name="テキスト ボックス 135">
            <a:extLst>
              <a:ext uri="{FF2B5EF4-FFF2-40B4-BE49-F238E27FC236}">
                <a16:creationId xmlns:a16="http://schemas.microsoft.com/office/drawing/2014/main" id="{CC71A504-8CB2-ED5F-1D2B-1E7FF53DFFA2}"/>
              </a:ext>
            </a:extLst>
          </p:cNvPr>
          <p:cNvSpPr txBox="1"/>
          <p:nvPr/>
        </p:nvSpPr>
        <p:spPr>
          <a:xfrm>
            <a:off x="1908824" y="1122871"/>
            <a:ext cx="889987" cy="261610"/>
          </a:xfrm>
          <a:prstGeom prst="rect">
            <a:avLst/>
          </a:prstGeom>
          <a:noFill/>
        </p:spPr>
        <p:txBody>
          <a:bodyPr wrap="none" rtlCol="0">
            <a:spAutoFit/>
          </a:bodyPr>
          <a:lstStyle/>
          <a:p>
            <a:r>
              <a:rPr kumimoji="1" lang="ja-JP" altLang="en-US" sz="1100">
                <a:latin typeface="BIZ UDPゴシック" panose="020B0400000000000000" pitchFamily="50" charset="-128"/>
                <a:ea typeface="BIZ UDPゴシック" panose="020B0400000000000000" pitchFamily="50" charset="-128"/>
              </a:rPr>
              <a:t>宿泊加算額</a:t>
            </a:r>
          </a:p>
        </p:txBody>
      </p:sp>
      <p:cxnSp>
        <p:nvCxnSpPr>
          <p:cNvPr id="139" name="直線コネクタ 138">
            <a:extLst>
              <a:ext uri="{FF2B5EF4-FFF2-40B4-BE49-F238E27FC236}">
                <a16:creationId xmlns:a16="http://schemas.microsoft.com/office/drawing/2014/main" id="{D5FF3C4D-B5D0-E33C-771F-1C4F8FE1BC52}"/>
              </a:ext>
            </a:extLst>
          </p:cNvPr>
          <p:cNvCxnSpPr/>
          <p:nvPr/>
        </p:nvCxnSpPr>
        <p:spPr>
          <a:xfrm>
            <a:off x="989263" y="753301"/>
            <a:ext cx="1866232" cy="0"/>
          </a:xfrm>
          <a:prstGeom prst="line">
            <a:avLst/>
          </a:prstGeom>
        </p:spPr>
        <p:style>
          <a:lnRef idx="2">
            <a:schemeClr val="accent1"/>
          </a:lnRef>
          <a:fillRef idx="0">
            <a:schemeClr val="accent1"/>
          </a:fillRef>
          <a:effectRef idx="1">
            <a:schemeClr val="accent1"/>
          </a:effectRef>
          <a:fontRef idx="minor">
            <a:schemeClr val="tx1"/>
          </a:fontRef>
        </p:style>
      </p:cxnSp>
      <p:sp>
        <p:nvSpPr>
          <p:cNvPr id="140" name="テキスト ボックス 139">
            <a:extLst>
              <a:ext uri="{FF2B5EF4-FFF2-40B4-BE49-F238E27FC236}">
                <a16:creationId xmlns:a16="http://schemas.microsoft.com/office/drawing/2014/main" id="{6AA56385-BE90-A7E8-4CCF-73AF82110B45}"/>
              </a:ext>
            </a:extLst>
          </p:cNvPr>
          <p:cNvSpPr txBox="1"/>
          <p:nvPr/>
        </p:nvSpPr>
        <p:spPr>
          <a:xfrm>
            <a:off x="1672264" y="510839"/>
            <a:ext cx="607859" cy="261610"/>
          </a:xfrm>
          <a:prstGeom prst="rect">
            <a:avLst/>
          </a:prstGeom>
          <a:noFill/>
        </p:spPr>
        <p:txBody>
          <a:bodyPr wrap="none" rtlCol="0">
            <a:spAutoFit/>
          </a:bodyPr>
          <a:lstStyle/>
          <a:p>
            <a:pPr algn="ctr"/>
            <a:r>
              <a:rPr kumimoji="1" lang="ja-JP" altLang="en-US" sz="1100">
                <a:latin typeface="BIZ UDPゴシック" panose="020B0400000000000000" pitchFamily="50" charset="-128"/>
                <a:ea typeface="BIZ UDPゴシック" panose="020B0400000000000000" pitchFamily="50" charset="-128"/>
              </a:rPr>
              <a:t>助成額</a:t>
            </a:r>
          </a:p>
        </p:txBody>
      </p:sp>
      <p:sp>
        <p:nvSpPr>
          <p:cNvPr id="145" name="四角形: 角を丸くする 144">
            <a:extLst>
              <a:ext uri="{FF2B5EF4-FFF2-40B4-BE49-F238E27FC236}">
                <a16:creationId xmlns:a16="http://schemas.microsoft.com/office/drawing/2014/main" id="{FA1082F5-A057-7F42-8C71-1031176592BD}"/>
              </a:ext>
            </a:extLst>
          </p:cNvPr>
          <p:cNvSpPr/>
          <p:nvPr/>
        </p:nvSpPr>
        <p:spPr>
          <a:xfrm>
            <a:off x="2339670" y="8653370"/>
            <a:ext cx="2900546" cy="781240"/>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能登観光を含まない</a:t>
            </a:r>
            <a:endParaRPr kumimoji="1" lang="en-US" altLang="ja-JP" sz="12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1200" b="1">
                <a:solidFill>
                  <a:prstClr val="black"/>
                </a:solidFill>
                <a:latin typeface="Meiryo UI" panose="020B0604030504040204" pitchFamily="50" charset="-128"/>
                <a:ea typeface="Meiryo UI" panose="020B0604030504040204" pitchFamily="50" charset="-128"/>
              </a:rPr>
              <a:t>または金沢市での宿泊がある</a:t>
            </a:r>
            <a:r>
              <a:rPr kumimoji="1" lang="ja-JP" altLang="en-US" sz="12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ため</a:t>
            </a:r>
            <a:endParaRPr kumimoji="1" lang="en-US" altLang="ja-JP" sz="12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srgbClr val="C00000"/>
                </a:solidFill>
                <a:effectLst/>
                <a:uLnTx/>
                <a:uFillTx/>
                <a:latin typeface="Meiryo UI" panose="020B0604030504040204" pitchFamily="50" charset="-128"/>
                <a:ea typeface="Meiryo UI" panose="020B0604030504040204" pitchFamily="50" charset="-128"/>
                <a:cs typeface="+mn-cs"/>
              </a:rPr>
              <a:t>助成対象外</a:t>
            </a:r>
          </a:p>
        </p:txBody>
      </p:sp>
      <p:sp>
        <p:nvSpPr>
          <p:cNvPr id="146" name="正方形/長方形 145">
            <a:extLst>
              <a:ext uri="{FF2B5EF4-FFF2-40B4-BE49-F238E27FC236}">
                <a16:creationId xmlns:a16="http://schemas.microsoft.com/office/drawing/2014/main" id="{5E79DBB4-C3F9-FFE8-9F83-7D96DF77B8F3}"/>
              </a:ext>
            </a:extLst>
          </p:cNvPr>
          <p:cNvSpPr/>
          <p:nvPr/>
        </p:nvSpPr>
        <p:spPr>
          <a:xfrm>
            <a:off x="2695968" y="8737102"/>
            <a:ext cx="2185792" cy="601249"/>
          </a:xfrm>
          <a:prstGeom prst="rect">
            <a:avLst/>
          </a:prstGeom>
          <a:noFill/>
          <a:ln>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四角形: 角を丸くする 146">
            <a:extLst>
              <a:ext uri="{FF2B5EF4-FFF2-40B4-BE49-F238E27FC236}">
                <a16:creationId xmlns:a16="http://schemas.microsoft.com/office/drawing/2014/main" id="{8FDDBBF1-B322-1C13-F141-5FD9A0BC046E}"/>
              </a:ext>
            </a:extLst>
          </p:cNvPr>
          <p:cNvSpPr/>
          <p:nvPr/>
        </p:nvSpPr>
        <p:spPr>
          <a:xfrm>
            <a:off x="470264" y="8612660"/>
            <a:ext cx="6572276" cy="1369398"/>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base" latinLnBrk="0" hangingPunct="1">
              <a:lnSpc>
                <a:spcPct val="100000"/>
              </a:lnSpc>
              <a:spcBef>
                <a:spcPct val="0"/>
              </a:spcBef>
              <a:spcAft>
                <a:spcPts val="600"/>
              </a:spcAft>
              <a:buClrTx/>
              <a:buSzTx/>
              <a:buFontTx/>
              <a:buNone/>
              <a:tabLst/>
              <a:defRPr/>
            </a:pPr>
            <a:r>
              <a:rPr kumimoji="1" lang="ja-JP" altLang="en-US" sz="1600" b="1" i="0" u="none" strike="noStrike" kern="1200" cap="none"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600" b="1" i="0" u="none" strike="noStrike" kern="1200" cap="none"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1" i="0" u="none" strike="noStrike" kern="1200" cap="none"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能登観光を含まない日程は、基本助成額及びクーポン配付の</a:t>
            </a:r>
            <a:r>
              <a:rPr kumimoji="1" lang="ja-JP" altLang="en-US" sz="1600" b="1" i="0" u="none" strike="noStrike" kern="1200" cap="none"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対象外</a:t>
            </a:r>
            <a:endParaRPr kumimoji="1" lang="en-US" altLang="ja-JP" sz="1600" b="1" i="0" u="none" strike="noStrike" kern="1200" cap="none"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endParaRPr>
          </a:p>
          <a:p>
            <a:pPr marL="0" marR="0" lvl="0" indent="0" defTabSz="914400" rtl="0" eaLnBrk="1" fontAlgn="base" latinLnBrk="0" hangingPunct="1">
              <a:lnSpc>
                <a:spcPct val="100000"/>
              </a:lnSpc>
              <a:spcBef>
                <a:spcPct val="0"/>
              </a:spcBef>
              <a:spcAft>
                <a:spcPts val="600"/>
              </a:spcAft>
              <a:buClrTx/>
              <a:buSzTx/>
              <a:buFontTx/>
              <a:buNone/>
              <a:tabLst/>
              <a:defRPr/>
            </a:pPr>
            <a:r>
              <a:rPr lang="ja-JP" altLang="en-US" sz="1600" b="1" dirty="0">
                <a:solidFill>
                  <a:prstClr val="black"/>
                </a:solidFill>
                <a:latin typeface="Meiryo UI" panose="020B0604030504040204" pitchFamily="50" charset="-128"/>
                <a:ea typeface="Meiryo UI" panose="020B0604030504040204" pitchFamily="50" charset="-128"/>
              </a:rPr>
              <a:t>　</a:t>
            </a:r>
            <a:r>
              <a:rPr lang="en-US" altLang="ja-JP" sz="1600" b="1" dirty="0">
                <a:solidFill>
                  <a:prstClr val="black"/>
                </a:solidFill>
                <a:latin typeface="Meiryo UI" panose="020B0604030504040204" pitchFamily="50" charset="-128"/>
                <a:ea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rPr>
              <a:t>金沢市内に宿泊する場合は、宿泊加算額の</a:t>
            </a:r>
            <a:r>
              <a:rPr kumimoji="1" lang="ja-JP" altLang="en-US" sz="1600" b="1" i="0" u="none" strike="noStrike" kern="1200" cap="none"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mn-cs"/>
              </a:rPr>
              <a:t>対象外</a:t>
            </a:r>
          </a:p>
        </p:txBody>
      </p:sp>
      <p:sp>
        <p:nvSpPr>
          <p:cNvPr id="148" name="正方形/長方形 147">
            <a:extLst>
              <a:ext uri="{FF2B5EF4-FFF2-40B4-BE49-F238E27FC236}">
                <a16:creationId xmlns:a16="http://schemas.microsoft.com/office/drawing/2014/main" id="{2E58DF0C-03A6-EB65-B171-1A0B69E54B27}"/>
              </a:ext>
            </a:extLst>
          </p:cNvPr>
          <p:cNvSpPr/>
          <p:nvPr/>
        </p:nvSpPr>
        <p:spPr>
          <a:xfrm>
            <a:off x="627017" y="8809806"/>
            <a:ext cx="6217920" cy="983790"/>
          </a:xfrm>
          <a:prstGeom prst="rect">
            <a:avLst/>
          </a:prstGeom>
          <a:noFill/>
          <a:ln>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47454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473BF-D845-1C36-A1ED-E7958EF554DB}"/>
            </a:ext>
          </a:extLst>
        </p:cNvPr>
        <p:cNvGrpSpPr/>
        <p:nvPr/>
      </p:nvGrpSpPr>
      <p:grpSpPr>
        <a:xfrm>
          <a:off x="0" y="0"/>
          <a:ext cx="0" cy="0"/>
          <a:chOff x="0" y="0"/>
          <a:chExt cx="0" cy="0"/>
        </a:xfrm>
      </p:grpSpPr>
      <p:sp>
        <p:nvSpPr>
          <p:cNvPr id="3" name="角丸四角形 31">
            <a:extLst>
              <a:ext uri="{FF2B5EF4-FFF2-40B4-BE49-F238E27FC236}">
                <a16:creationId xmlns:a16="http://schemas.microsoft.com/office/drawing/2014/main" id="{BFE8D36B-72D7-6189-0B7F-CFFBED43F67F}"/>
              </a:ext>
            </a:extLst>
          </p:cNvPr>
          <p:cNvSpPr/>
          <p:nvPr/>
        </p:nvSpPr>
        <p:spPr>
          <a:xfrm>
            <a:off x="315973" y="1046017"/>
            <a:ext cx="1371168" cy="6264073"/>
          </a:xfrm>
          <a:prstGeom prst="roundRect">
            <a:avLst>
              <a:gd name="adj" fmla="val 5588"/>
            </a:avLst>
          </a:prstGeom>
          <a:solidFill>
            <a:schemeClr val="bg1">
              <a:lumMod val="9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tx1">
                  <a:lumMod val="65000"/>
                  <a:lumOff val="35000"/>
                </a:schemeClr>
              </a:solidFill>
              <a:latin typeface="游明朝 Demibold" panose="02020600000000000000" pitchFamily="18" charset="-128"/>
              <a:ea typeface="游明朝 Demibold" panose="02020600000000000000" pitchFamily="18" charset="-128"/>
            </a:endParaRPr>
          </a:p>
        </p:txBody>
      </p:sp>
      <p:sp>
        <p:nvSpPr>
          <p:cNvPr id="4" name="角丸四角形 31">
            <a:extLst>
              <a:ext uri="{FF2B5EF4-FFF2-40B4-BE49-F238E27FC236}">
                <a16:creationId xmlns:a16="http://schemas.microsoft.com/office/drawing/2014/main" id="{DC6BD34A-74DD-34B5-2AD1-266BCBE8134E}"/>
              </a:ext>
            </a:extLst>
          </p:cNvPr>
          <p:cNvSpPr/>
          <p:nvPr/>
        </p:nvSpPr>
        <p:spPr>
          <a:xfrm>
            <a:off x="5799162" y="1045896"/>
            <a:ext cx="1375435" cy="6269303"/>
          </a:xfrm>
          <a:prstGeom prst="roundRect">
            <a:avLst>
              <a:gd name="adj" fmla="val 5588"/>
            </a:avLst>
          </a:prstGeom>
          <a:solidFill>
            <a:srgbClr val="FFF2CC"/>
          </a:solidFill>
          <a:ln>
            <a:solidFill>
              <a:srgbClr val="D2A31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tx1">
                  <a:lumMod val="65000"/>
                  <a:lumOff val="35000"/>
                </a:schemeClr>
              </a:solidFill>
              <a:latin typeface="游明朝 Demibold" panose="02020600000000000000" pitchFamily="18" charset="-128"/>
              <a:ea typeface="游明朝 Demibold" panose="02020600000000000000" pitchFamily="18" charset="-128"/>
            </a:endParaRPr>
          </a:p>
        </p:txBody>
      </p:sp>
      <p:sp>
        <p:nvSpPr>
          <p:cNvPr id="13" name="テキスト ボックス 12">
            <a:extLst>
              <a:ext uri="{FF2B5EF4-FFF2-40B4-BE49-F238E27FC236}">
                <a16:creationId xmlns:a16="http://schemas.microsoft.com/office/drawing/2014/main" id="{C95DF135-4130-5113-8962-072B1AFD3F93}"/>
              </a:ext>
            </a:extLst>
          </p:cNvPr>
          <p:cNvSpPr txBox="1"/>
          <p:nvPr/>
        </p:nvSpPr>
        <p:spPr>
          <a:xfrm>
            <a:off x="324012" y="3359317"/>
            <a:ext cx="1357621" cy="577081"/>
          </a:xfrm>
          <a:prstGeom prst="rect">
            <a:avLst/>
          </a:prstGeom>
          <a:noFill/>
        </p:spPr>
        <p:txBody>
          <a:bodyPr wrap="square" lIns="91440" tIns="45720" rIns="91440" bIns="45720" rtlCol="0" anchor="ctr">
            <a:spAutoFit/>
          </a:bodyPr>
          <a:lstStyle/>
          <a:p>
            <a:pPr algn="ctr"/>
            <a:r>
              <a:rPr lang="ja-JP" altLang="en-US" sz="1050" b="1">
                <a:latin typeface="BIZ UDPゴシック" panose="020B0400000000000000" pitchFamily="50" charset="-128"/>
                <a:ea typeface="BIZ UDPゴシック" panose="020B0400000000000000" pitchFamily="50" charset="-128"/>
              </a:rPr>
              <a:t>「今行ける能登」</a:t>
            </a:r>
            <a:endParaRPr lang="en-US" altLang="ja-JP" sz="1050" b="1">
              <a:latin typeface="BIZ UDPゴシック" panose="020B0400000000000000" pitchFamily="50" charset="-128"/>
              <a:ea typeface="BIZ UDPゴシック" panose="020B0400000000000000" pitchFamily="50" charset="-128"/>
            </a:endParaRPr>
          </a:p>
          <a:p>
            <a:pPr algn="ctr"/>
            <a:r>
              <a:rPr lang="ja-JP" altLang="en-US" sz="1050" b="1">
                <a:latin typeface="BIZ UDPゴシック" panose="020B0400000000000000" pitchFamily="50" charset="-128"/>
                <a:ea typeface="BIZ UDPゴシック" panose="020B0400000000000000" pitchFamily="50" charset="-128"/>
              </a:rPr>
              <a:t>団体旅行応援</a:t>
            </a:r>
            <a:endParaRPr lang="en-US" altLang="ja-JP" sz="1050" b="1">
              <a:latin typeface="BIZ UDPゴシック" panose="020B0400000000000000" pitchFamily="50" charset="-128"/>
              <a:ea typeface="BIZ UDPゴシック" panose="020B0400000000000000" pitchFamily="50" charset="-128"/>
            </a:endParaRPr>
          </a:p>
          <a:p>
            <a:pPr algn="ctr"/>
            <a:r>
              <a:rPr lang="ja-JP" altLang="en-US" sz="1050" b="1">
                <a:latin typeface="BIZ UDPゴシック" panose="020B0400000000000000" pitchFamily="50" charset="-128"/>
                <a:ea typeface="BIZ UDPゴシック" panose="020B0400000000000000" pitchFamily="50" charset="-128"/>
              </a:rPr>
              <a:t>キャンペーン</a:t>
            </a:r>
            <a:r>
              <a:rPr lang="ja-JP" altLang="en-US" sz="1050" b="1" dirty="0">
                <a:latin typeface="BIZ UDPゴシック" panose="020B0400000000000000" pitchFamily="50" charset="-128"/>
                <a:ea typeface="BIZ UDPゴシック" panose="020B0400000000000000" pitchFamily="50" charset="-128"/>
              </a:rPr>
              <a:t>事務局</a:t>
            </a:r>
            <a:endParaRPr lang="en-US" altLang="ja-JP" sz="1400" b="1" dirty="0">
              <a:latin typeface="BIZ UDPゴシック" panose="020B0400000000000000" pitchFamily="50" charset="-128"/>
              <a:ea typeface="BIZ UDPゴシック" panose="020B0400000000000000" pitchFamily="50" charset="-128"/>
            </a:endParaRPr>
          </a:p>
        </p:txBody>
      </p:sp>
      <p:sp>
        <p:nvSpPr>
          <p:cNvPr id="14" name="矢印: 右 13">
            <a:extLst>
              <a:ext uri="{FF2B5EF4-FFF2-40B4-BE49-F238E27FC236}">
                <a16:creationId xmlns:a16="http://schemas.microsoft.com/office/drawing/2014/main" id="{5857C422-4E12-D2D2-647F-37F3F755AF4E}"/>
              </a:ext>
            </a:extLst>
          </p:cNvPr>
          <p:cNvSpPr/>
          <p:nvPr/>
        </p:nvSpPr>
        <p:spPr>
          <a:xfrm>
            <a:off x="1815274" y="2571995"/>
            <a:ext cx="1155700" cy="272288"/>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4EC8E4C8-BC44-C5B5-5F06-077D63FC33B3}"/>
              </a:ext>
            </a:extLst>
          </p:cNvPr>
          <p:cNvSpPr txBox="1"/>
          <p:nvPr/>
        </p:nvSpPr>
        <p:spPr>
          <a:xfrm>
            <a:off x="1638751" y="2112563"/>
            <a:ext cx="1508746" cy="502317"/>
          </a:xfrm>
          <a:prstGeom prst="rect">
            <a:avLst/>
          </a:prstGeom>
          <a:noFill/>
        </p:spPr>
        <p:txBody>
          <a:bodyPr wrap="none" lIns="91440" tIns="45720" rIns="91440" bIns="45720" rtlCol="0" anchor="ctr">
            <a:spAutoFit/>
          </a:bodyPr>
          <a:lstStyle/>
          <a:p>
            <a:pPr algn="ctr">
              <a:lnSpc>
                <a:spcPct val="120000"/>
              </a:lnSpc>
            </a:pPr>
            <a:r>
              <a:rPr lang="ja-JP" altLang="en-US" sz="1200" b="1">
                <a:latin typeface="BIZ UDPゴシック" panose="020B0400000000000000" pitchFamily="50" charset="-128"/>
                <a:ea typeface="BIZ UDPゴシック" panose="020B0400000000000000" pitchFamily="50" charset="-128"/>
              </a:rPr>
              <a:t>登録審査・承認・</a:t>
            </a:r>
            <a:endParaRPr lang="en-US" altLang="ja-JP" sz="1200" b="1">
              <a:latin typeface="BIZ UDPゴシック" panose="020B0400000000000000" pitchFamily="50" charset="-128"/>
              <a:ea typeface="BIZ UDPゴシック" panose="020B0400000000000000" pitchFamily="50" charset="-128"/>
            </a:endParaRPr>
          </a:p>
          <a:p>
            <a:pPr algn="ctr">
              <a:lnSpc>
                <a:spcPct val="120000"/>
              </a:lnSpc>
            </a:pPr>
            <a:r>
              <a:rPr lang="ja-JP" altLang="en-US" sz="1200" b="1" spc="-80">
                <a:latin typeface="BIZ UDPゴシック" panose="020B0400000000000000" pitchFamily="50" charset="-128"/>
                <a:ea typeface="BIZ UDPゴシック" panose="020B0400000000000000" pitchFamily="50" charset="-128"/>
              </a:rPr>
              <a:t>スターターキット</a:t>
            </a:r>
            <a:r>
              <a:rPr lang="ja-JP" altLang="en-US" sz="1200" b="1" spc="-80" dirty="0">
                <a:latin typeface="BIZ UDPゴシック" panose="020B0400000000000000" pitchFamily="50" charset="-128"/>
                <a:ea typeface="BIZ UDPゴシック" panose="020B0400000000000000" pitchFamily="50" charset="-128"/>
              </a:rPr>
              <a:t>発送</a:t>
            </a:r>
            <a:endParaRPr lang="en-US" altLang="ja-JP" sz="1200" b="1" spc="-80" dirty="0">
              <a:latin typeface="BIZ UDPゴシック" panose="020B0400000000000000" pitchFamily="50" charset="-128"/>
              <a:ea typeface="BIZ UDPゴシック" panose="020B0400000000000000" pitchFamily="50" charset="-128"/>
            </a:endParaRPr>
          </a:p>
        </p:txBody>
      </p:sp>
      <p:sp>
        <p:nvSpPr>
          <p:cNvPr id="16" name="角丸四角形 31">
            <a:extLst>
              <a:ext uri="{FF2B5EF4-FFF2-40B4-BE49-F238E27FC236}">
                <a16:creationId xmlns:a16="http://schemas.microsoft.com/office/drawing/2014/main" id="{DDEAA4DC-6788-1E46-76F9-A83C26229C3E}"/>
              </a:ext>
            </a:extLst>
          </p:cNvPr>
          <p:cNvSpPr/>
          <p:nvPr/>
        </p:nvSpPr>
        <p:spPr>
          <a:xfrm>
            <a:off x="3095864" y="1046134"/>
            <a:ext cx="1377641" cy="6259084"/>
          </a:xfrm>
          <a:prstGeom prst="roundRect">
            <a:avLst>
              <a:gd name="adj" fmla="val 5588"/>
            </a:avLst>
          </a:prstGeom>
          <a:solidFill>
            <a:srgbClr val="FBE5D6"/>
          </a:solid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tx1">
                  <a:lumMod val="65000"/>
                  <a:lumOff val="35000"/>
                </a:schemeClr>
              </a:solidFill>
              <a:latin typeface="游明朝 Demibold" panose="02020600000000000000" pitchFamily="18" charset="-128"/>
              <a:ea typeface="游明朝 Demibold" panose="02020600000000000000" pitchFamily="18" charset="-128"/>
            </a:endParaRPr>
          </a:p>
        </p:txBody>
      </p:sp>
      <p:pic>
        <p:nvPicPr>
          <p:cNvPr id="18" name="図 17">
            <a:extLst>
              <a:ext uri="{FF2B5EF4-FFF2-40B4-BE49-F238E27FC236}">
                <a16:creationId xmlns:a16="http://schemas.microsoft.com/office/drawing/2014/main" id="{FC914CA1-CEE5-411A-408E-0182105E11EE}"/>
              </a:ext>
            </a:extLst>
          </p:cNvPr>
          <p:cNvPicPr>
            <a:picLocks noChangeAspect="1"/>
          </p:cNvPicPr>
          <p:nvPr/>
        </p:nvPicPr>
        <p:blipFill>
          <a:blip r:embed="rId3"/>
          <a:stretch>
            <a:fillRect/>
          </a:stretch>
        </p:blipFill>
        <p:spPr>
          <a:xfrm>
            <a:off x="3442707" y="2056105"/>
            <a:ext cx="677223" cy="988243"/>
          </a:xfrm>
          <a:prstGeom prst="rect">
            <a:avLst/>
          </a:prstGeom>
        </p:spPr>
      </p:pic>
      <p:sp>
        <p:nvSpPr>
          <p:cNvPr id="19" name="角丸四角形 35">
            <a:extLst>
              <a:ext uri="{FF2B5EF4-FFF2-40B4-BE49-F238E27FC236}">
                <a16:creationId xmlns:a16="http://schemas.microsoft.com/office/drawing/2014/main" id="{E6C6A6C3-4B3D-90EF-72FC-CD8665BD8E57}"/>
              </a:ext>
            </a:extLst>
          </p:cNvPr>
          <p:cNvSpPr/>
          <p:nvPr/>
        </p:nvSpPr>
        <p:spPr>
          <a:xfrm>
            <a:off x="3215356" y="1318947"/>
            <a:ext cx="1120499" cy="331433"/>
          </a:xfrm>
          <a:prstGeom prst="roundRect">
            <a:avLst>
              <a:gd name="adj" fmla="val 50000"/>
            </a:avLst>
          </a:prstGeom>
          <a:solidFill>
            <a:srgbClr val="C00000"/>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kumimoji="1" lang="ja-JP" altLang="en-US" sz="1400" b="1" dirty="0">
                <a:solidFill>
                  <a:schemeClr val="bg1"/>
                </a:solidFill>
                <a:latin typeface="BIZ UDPゴシック" panose="020B0400000000000000" pitchFamily="50" charset="-128"/>
                <a:ea typeface="BIZ UDPゴシック" panose="020B0400000000000000" pitchFamily="50" charset="-128"/>
              </a:rPr>
              <a:t>旅行会社</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p:txBody>
      </p:sp>
      <p:pic>
        <p:nvPicPr>
          <p:cNvPr id="20" name="グラフィックス 19">
            <a:extLst>
              <a:ext uri="{FF2B5EF4-FFF2-40B4-BE49-F238E27FC236}">
                <a16:creationId xmlns:a16="http://schemas.microsoft.com/office/drawing/2014/main" id="{A17DD9E1-E91C-FE4C-1A09-BE3737B6988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65552" y="2044123"/>
            <a:ext cx="633172" cy="1000225"/>
          </a:xfrm>
          <a:prstGeom prst="rect">
            <a:avLst/>
          </a:prstGeom>
        </p:spPr>
      </p:pic>
      <p:sp>
        <p:nvSpPr>
          <p:cNvPr id="21" name="テキスト ボックス 20">
            <a:extLst>
              <a:ext uri="{FF2B5EF4-FFF2-40B4-BE49-F238E27FC236}">
                <a16:creationId xmlns:a16="http://schemas.microsoft.com/office/drawing/2014/main" id="{A275D9CA-16EF-8C17-5BB3-63C4AED6C513}"/>
              </a:ext>
            </a:extLst>
          </p:cNvPr>
          <p:cNvSpPr txBox="1"/>
          <p:nvPr/>
        </p:nvSpPr>
        <p:spPr>
          <a:xfrm>
            <a:off x="1608295" y="5443564"/>
            <a:ext cx="1569660" cy="502317"/>
          </a:xfrm>
          <a:prstGeom prst="rect">
            <a:avLst/>
          </a:prstGeom>
          <a:noFill/>
        </p:spPr>
        <p:txBody>
          <a:bodyPr wrap="none" lIns="91440" tIns="45720" rIns="91440" bIns="45720" rtlCol="0" anchor="ctr">
            <a:spAutoFit/>
          </a:bodyPr>
          <a:lstStyle/>
          <a:p>
            <a:pPr algn="ctr">
              <a:lnSpc>
                <a:spcPct val="120000"/>
              </a:lnSpc>
            </a:pPr>
            <a:r>
              <a:rPr lang="ja-JP" altLang="en-US" sz="1200" b="1">
                <a:solidFill>
                  <a:srgbClr val="C00000"/>
                </a:solidFill>
                <a:latin typeface="BIZ UDPゴシック" panose="020B0400000000000000" pitchFamily="50" charset="-128"/>
                <a:ea typeface="BIZ UDPゴシック" panose="020B0400000000000000" pitchFamily="50" charset="-128"/>
              </a:rPr>
              <a:t>助成金実績報告書類</a:t>
            </a:r>
            <a:endParaRPr lang="en-US" altLang="ja-JP" sz="1200" b="1">
              <a:solidFill>
                <a:srgbClr val="C00000"/>
              </a:solidFill>
              <a:latin typeface="BIZ UDPゴシック" panose="020B0400000000000000" pitchFamily="50" charset="-128"/>
              <a:ea typeface="BIZ UDPゴシック" panose="020B0400000000000000" pitchFamily="50" charset="-128"/>
            </a:endParaRPr>
          </a:p>
          <a:p>
            <a:pPr algn="ctr">
              <a:lnSpc>
                <a:spcPct val="120000"/>
              </a:lnSpc>
            </a:pPr>
            <a:r>
              <a:rPr lang="ja-JP" altLang="en-US" sz="1200" b="1">
                <a:solidFill>
                  <a:srgbClr val="C00000"/>
                </a:solidFill>
                <a:latin typeface="BIZ UDPゴシック" panose="020B0400000000000000" pitchFamily="50" charset="-128"/>
                <a:ea typeface="BIZ UDPゴシック" panose="020B0400000000000000" pitchFamily="50" charset="-128"/>
              </a:rPr>
              <a:t>提出</a:t>
            </a:r>
            <a:endParaRPr lang="en-US" altLang="ja-JP" sz="1200" b="1" dirty="0">
              <a:solidFill>
                <a:srgbClr val="C00000"/>
              </a:solidFill>
              <a:latin typeface="BIZ UDPゴシック" panose="020B0400000000000000" pitchFamily="50" charset="-128"/>
              <a:ea typeface="BIZ UDPゴシック" panose="020B0400000000000000" pitchFamily="50" charset="-128"/>
            </a:endParaRPr>
          </a:p>
        </p:txBody>
      </p:sp>
      <p:sp>
        <p:nvSpPr>
          <p:cNvPr id="22" name="矢印: 右 21">
            <a:extLst>
              <a:ext uri="{FF2B5EF4-FFF2-40B4-BE49-F238E27FC236}">
                <a16:creationId xmlns:a16="http://schemas.microsoft.com/office/drawing/2014/main" id="{BE61A3FC-3125-15C5-2574-A38B8CA1E388}"/>
              </a:ext>
            </a:extLst>
          </p:cNvPr>
          <p:cNvSpPr/>
          <p:nvPr/>
        </p:nvSpPr>
        <p:spPr>
          <a:xfrm rot="10800000">
            <a:off x="4585871" y="3167627"/>
            <a:ext cx="1137234" cy="268779"/>
          </a:xfrm>
          <a:prstGeom prst="rightArrow">
            <a:avLst/>
          </a:prstGeom>
          <a:solidFill>
            <a:srgbClr val="9177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B7E80D51-2FC3-EB47-73A0-F6105850FF12}"/>
              </a:ext>
            </a:extLst>
          </p:cNvPr>
          <p:cNvSpPr txBox="1"/>
          <p:nvPr/>
        </p:nvSpPr>
        <p:spPr>
          <a:xfrm>
            <a:off x="4562018" y="2938088"/>
            <a:ext cx="1184941" cy="280718"/>
          </a:xfrm>
          <a:prstGeom prst="rect">
            <a:avLst/>
          </a:prstGeom>
          <a:noFill/>
        </p:spPr>
        <p:txBody>
          <a:bodyPr wrap="none" lIns="91440" tIns="45720" rIns="91440" bIns="45720" rtlCol="0" anchor="ctr">
            <a:spAutoFit/>
          </a:bodyPr>
          <a:lstStyle/>
          <a:p>
            <a:pPr algn="ctr">
              <a:lnSpc>
                <a:spcPct val="120000"/>
              </a:lnSpc>
            </a:pPr>
            <a:r>
              <a:rPr lang="ja-JP" altLang="en-US" sz="1200" b="1">
                <a:solidFill>
                  <a:srgbClr val="917717"/>
                </a:solidFill>
                <a:latin typeface="BIZ UDPゴシック" panose="020B0400000000000000" pitchFamily="50" charset="-128"/>
                <a:ea typeface="BIZ UDPゴシック" panose="020B0400000000000000" pitchFamily="50" charset="-128"/>
              </a:rPr>
              <a:t>旅行申込・利用</a:t>
            </a:r>
          </a:p>
        </p:txBody>
      </p:sp>
      <p:sp>
        <p:nvSpPr>
          <p:cNvPr id="24" name="テキスト ボックス 23">
            <a:extLst>
              <a:ext uri="{FF2B5EF4-FFF2-40B4-BE49-F238E27FC236}">
                <a16:creationId xmlns:a16="http://schemas.microsoft.com/office/drawing/2014/main" id="{8253718E-DFDC-4B76-A4DA-D89EB4D6C46F}"/>
              </a:ext>
            </a:extLst>
          </p:cNvPr>
          <p:cNvSpPr txBox="1"/>
          <p:nvPr/>
        </p:nvSpPr>
        <p:spPr>
          <a:xfrm>
            <a:off x="4618925" y="4755081"/>
            <a:ext cx="1071127" cy="502317"/>
          </a:xfrm>
          <a:prstGeom prst="rect">
            <a:avLst/>
          </a:prstGeom>
          <a:noFill/>
        </p:spPr>
        <p:txBody>
          <a:bodyPr wrap="none" lIns="91440" tIns="45720" rIns="91440" bIns="45720" rtlCol="0" anchor="ctr">
            <a:spAutoFit/>
          </a:bodyPr>
          <a:lstStyle/>
          <a:p>
            <a:pPr algn="ctr">
              <a:lnSpc>
                <a:spcPct val="120000"/>
              </a:lnSpc>
            </a:pPr>
            <a:r>
              <a:rPr lang="ja-JP" altLang="en-US" sz="1200" b="1">
                <a:solidFill>
                  <a:srgbClr val="C00000"/>
                </a:solidFill>
                <a:latin typeface="BIZ UDPゴシック" panose="020B0400000000000000" pitchFamily="50" charset="-128"/>
                <a:ea typeface="BIZ UDPゴシック" panose="020B0400000000000000" pitchFamily="50" charset="-128"/>
              </a:rPr>
              <a:t>電子クーポン</a:t>
            </a:r>
            <a:endParaRPr lang="en-US" altLang="ja-JP" sz="1200" b="1">
              <a:solidFill>
                <a:srgbClr val="C00000"/>
              </a:solidFill>
              <a:latin typeface="BIZ UDPゴシック" panose="020B0400000000000000" pitchFamily="50" charset="-128"/>
              <a:ea typeface="BIZ UDPゴシック" panose="020B0400000000000000" pitchFamily="50" charset="-128"/>
            </a:endParaRPr>
          </a:p>
          <a:p>
            <a:pPr algn="ctr">
              <a:lnSpc>
                <a:spcPct val="120000"/>
              </a:lnSpc>
            </a:pPr>
            <a:r>
              <a:rPr lang="ja-JP" altLang="en-US" sz="1200" b="1">
                <a:solidFill>
                  <a:srgbClr val="C00000"/>
                </a:solidFill>
                <a:latin typeface="BIZ UDPゴシック" panose="020B0400000000000000" pitchFamily="50" charset="-128"/>
                <a:ea typeface="BIZ UDPゴシック" panose="020B0400000000000000" pitchFamily="50" charset="-128"/>
              </a:rPr>
              <a:t>引換券配布</a:t>
            </a:r>
            <a:endParaRPr lang="ja-JP" altLang="en-US" sz="1200" b="1" dirty="0">
              <a:solidFill>
                <a:srgbClr val="C00000"/>
              </a:solidFill>
              <a:latin typeface="BIZ UDPゴシック" panose="020B0400000000000000" pitchFamily="50" charset="-128"/>
              <a:ea typeface="BIZ UDPゴシック" panose="020B0400000000000000" pitchFamily="50" charset="-128"/>
            </a:endParaRPr>
          </a:p>
        </p:txBody>
      </p:sp>
      <p:sp>
        <p:nvSpPr>
          <p:cNvPr id="25" name="角丸四角形 35">
            <a:extLst>
              <a:ext uri="{FF2B5EF4-FFF2-40B4-BE49-F238E27FC236}">
                <a16:creationId xmlns:a16="http://schemas.microsoft.com/office/drawing/2014/main" id="{8F59812B-5CF8-0D27-5278-F2A59B1D9195}"/>
              </a:ext>
            </a:extLst>
          </p:cNvPr>
          <p:cNvSpPr/>
          <p:nvPr/>
        </p:nvSpPr>
        <p:spPr>
          <a:xfrm>
            <a:off x="436782" y="1318947"/>
            <a:ext cx="1120632" cy="399805"/>
          </a:xfrm>
          <a:prstGeom prst="roundRect">
            <a:avLst>
              <a:gd name="adj" fmla="val 50000"/>
            </a:avLst>
          </a:prstGeom>
          <a:gradFill>
            <a:gsLst>
              <a:gs pos="0">
                <a:schemeClr val="tx1"/>
              </a:gs>
              <a:gs pos="50000">
                <a:schemeClr val="tx1">
                  <a:lumMod val="75000"/>
                  <a:lumOff val="25000"/>
                </a:schemeClr>
              </a:gs>
              <a:gs pos="25000">
                <a:schemeClr val="tx1">
                  <a:lumMod val="50000"/>
                  <a:lumOff val="50000"/>
                </a:schemeClr>
              </a:gs>
              <a:gs pos="75000">
                <a:schemeClr val="tx1"/>
              </a:gs>
              <a:gs pos="100000">
                <a:schemeClr val="bg1">
                  <a:lumMod val="65000"/>
                </a:schemeClr>
              </a:gs>
            </a:gsLst>
            <a:lin ang="3600000" scaled="0"/>
          </a:gra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ja-JP" altLang="en-US" sz="1400" b="1" dirty="0">
                <a:solidFill>
                  <a:schemeClr val="bg1"/>
                </a:solidFill>
                <a:latin typeface="BIZ UDPゴシック" panose="020B0400000000000000" pitchFamily="50" charset="-128"/>
                <a:ea typeface="BIZ UDPゴシック" panose="020B0400000000000000" pitchFamily="50" charset="-128"/>
              </a:rPr>
              <a:t>事務局</a:t>
            </a:r>
            <a:endParaRPr lang="en-US" altLang="ja-JP" sz="1400" b="1" dirty="0">
              <a:solidFill>
                <a:schemeClr val="bg1"/>
              </a:solidFill>
              <a:latin typeface="BIZ UDPゴシック" panose="020B0400000000000000" pitchFamily="50" charset="-128"/>
              <a:ea typeface="BIZ UDPゴシック" panose="020B0400000000000000" pitchFamily="50" charset="-128"/>
            </a:endParaRPr>
          </a:p>
        </p:txBody>
      </p:sp>
      <p:pic>
        <p:nvPicPr>
          <p:cNvPr id="26" name="グラフィックス 25">
            <a:extLst>
              <a:ext uri="{FF2B5EF4-FFF2-40B4-BE49-F238E27FC236}">
                <a16:creationId xmlns:a16="http://schemas.microsoft.com/office/drawing/2014/main" id="{C7D7827C-D3E8-7E33-5329-BABD42F9689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8446" y="2044123"/>
            <a:ext cx="824234" cy="1000225"/>
          </a:xfrm>
          <a:prstGeom prst="rect">
            <a:avLst/>
          </a:prstGeom>
        </p:spPr>
      </p:pic>
      <p:sp>
        <p:nvSpPr>
          <p:cNvPr id="28" name="角丸四角形 35">
            <a:extLst>
              <a:ext uri="{FF2B5EF4-FFF2-40B4-BE49-F238E27FC236}">
                <a16:creationId xmlns:a16="http://schemas.microsoft.com/office/drawing/2014/main" id="{4B55222D-D416-00CE-451D-7FBCCBCFF1EA}"/>
              </a:ext>
            </a:extLst>
          </p:cNvPr>
          <p:cNvSpPr/>
          <p:nvPr/>
        </p:nvSpPr>
        <p:spPr>
          <a:xfrm>
            <a:off x="5943057" y="1318947"/>
            <a:ext cx="1120499" cy="399805"/>
          </a:xfrm>
          <a:prstGeom prst="roundRect">
            <a:avLst>
              <a:gd name="adj" fmla="val 50000"/>
            </a:avLst>
          </a:prstGeom>
          <a:solidFill>
            <a:srgbClr val="917717"/>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ja-JP" altLang="en-US" sz="1400" b="1" dirty="0">
                <a:solidFill>
                  <a:schemeClr val="bg1"/>
                </a:solidFill>
                <a:latin typeface="BIZ UDPゴシック" panose="020B0400000000000000" pitchFamily="50" charset="-128"/>
                <a:ea typeface="BIZ UDPゴシック" panose="020B0400000000000000" pitchFamily="50" charset="-128"/>
              </a:rPr>
              <a:t>旅行者</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p:txBody>
      </p:sp>
      <p:sp>
        <p:nvSpPr>
          <p:cNvPr id="29" name="矢印: 右 28">
            <a:extLst>
              <a:ext uri="{FF2B5EF4-FFF2-40B4-BE49-F238E27FC236}">
                <a16:creationId xmlns:a16="http://schemas.microsoft.com/office/drawing/2014/main" id="{E345AF49-F779-7C3B-594F-37D5E0A08556}"/>
              </a:ext>
            </a:extLst>
          </p:cNvPr>
          <p:cNvSpPr/>
          <p:nvPr/>
        </p:nvSpPr>
        <p:spPr>
          <a:xfrm>
            <a:off x="4585871" y="5178962"/>
            <a:ext cx="1137234" cy="268779"/>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矢印: 右 29">
            <a:extLst>
              <a:ext uri="{FF2B5EF4-FFF2-40B4-BE49-F238E27FC236}">
                <a16:creationId xmlns:a16="http://schemas.microsoft.com/office/drawing/2014/main" id="{B1D34EBD-8450-5351-98AF-E7C8143AA977}"/>
              </a:ext>
            </a:extLst>
          </p:cNvPr>
          <p:cNvSpPr/>
          <p:nvPr/>
        </p:nvSpPr>
        <p:spPr>
          <a:xfrm rot="10800000">
            <a:off x="1824508" y="5855464"/>
            <a:ext cx="1137234" cy="268779"/>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AA415C00-8C8E-3C3F-3BFC-44D14D8F23A4}"/>
              </a:ext>
            </a:extLst>
          </p:cNvPr>
          <p:cNvSpPr txBox="1"/>
          <p:nvPr/>
        </p:nvSpPr>
        <p:spPr>
          <a:xfrm>
            <a:off x="278567" y="36946"/>
            <a:ext cx="4291559" cy="369332"/>
          </a:xfrm>
          <a:prstGeom prst="rect">
            <a:avLst/>
          </a:prstGeom>
          <a:noFill/>
        </p:spPr>
        <p:txBody>
          <a:bodyPr wrap="none" rtlCol="0">
            <a:spAutoFit/>
          </a:bodyPr>
          <a:lstStyle/>
          <a:p>
            <a:pPr lvl="0">
              <a:defRPr/>
            </a:pPr>
            <a:r>
              <a:rPr lang="ja-JP" altLang="en-US" sz="1800" b="1" dirty="0">
                <a:solidFill>
                  <a:srgbClr val="000000"/>
                </a:solidFill>
                <a:latin typeface="BIZ UDPゴシック" panose="020B0400000000000000" pitchFamily="50" charset="-128"/>
                <a:ea typeface="BIZ UDPゴシック" panose="020B0400000000000000" pitchFamily="50" charset="-128"/>
              </a:rPr>
              <a:t>事務</a:t>
            </a:r>
            <a:r>
              <a:rPr lang="ja-JP" altLang="en-US" sz="1800" b="1">
                <a:solidFill>
                  <a:srgbClr val="000000"/>
                </a:solidFill>
                <a:latin typeface="BIZ UDPゴシック" panose="020B0400000000000000" pitchFamily="50" charset="-128"/>
                <a:ea typeface="BIZ UDPゴシック" panose="020B0400000000000000" pitchFamily="50" charset="-128"/>
              </a:rPr>
              <a:t>フロー（登録申請～</a:t>
            </a:r>
            <a:r>
              <a:rPr lang="ja-JP" altLang="en-US" sz="1800" b="1" dirty="0">
                <a:solidFill>
                  <a:srgbClr val="000000"/>
                </a:solidFill>
                <a:latin typeface="BIZ UDPゴシック" panose="020B0400000000000000" pitchFamily="50" charset="-128"/>
                <a:ea typeface="BIZ UDPゴシック" panose="020B0400000000000000" pitchFamily="50" charset="-128"/>
              </a:rPr>
              <a:t>精算までの流れ）</a:t>
            </a:r>
            <a:endPar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36" name="テキスト ボックス 35">
            <a:extLst>
              <a:ext uri="{FF2B5EF4-FFF2-40B4-BE49-F238E27FC236}">
                <a16:creationId xmlns:a16="http://schemas.microsoft.com/office/drawing/2014/main" id="{FD59C87B-8968-8D39-8C40-E3853C22AD38}"/>
              </a:ext>
            </a:extLst>
          </p:cNvPr>
          <p:cNvSpPr txBox="1"/>
          <p:nvPr/>
        </p:nvSpPr>
        <p:spPr>
          <a:xfrm>
            <a:off x="1608293" y="3277230"/>
            <a:ext cx="1569660" cy="502317"/>
          </a:xfrm>
          <a:prstGeom prst="rect">
            <a:avLst/>
          </a:prstGeom>
          <a:noFill/>
        </p:spPr>
        <p:txBody>
          <a:bodyPr wrap="none" rtlCol="0">
            <a:spAutoFit/>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lang="ja-JP" altLang="en-US" sz="1200" b="1">
                <a:solidFill>
                  <a:srgbClr val="C00000"/>
                </a:solidFill>
                <a:latin typeface="BIZ UDPゴシック" panose="020B0400000000000000" pitchFamily="50" charset="-128"/>
                <a:ea typeface="BIZ UDPゴシック" panose="020B0400000000000000" pitchFamily="50" charset="-128"/>
              </a:rPr>
              <a:t>助成金</a:t>
            </a:r>
            <a:r>
              <a:rPr kumimoji="1" lang="ja-JP" altLang="en-US" sz="1200" b="1" i="0" u="none" strike="noStrike" kern="1200" cap="none" spc="0" normalizeH="0" baseline="0" noProof="0">
                <a:ln>
                  <a:noFill/>
                </a:ln>
                <a:solidFill>
                  <a:srgbClr val="C00000"/>
                </a:solidFill>
                <a:effectLst/>
                <a:uLnTx/>
                <a:uFillTx/>
                <a:latin typeface="BIZ UDPゴシック" panose="020B0400000000000000" pitchFamily="50" charset="-128"/>
                <a:ea typeface="BIZ UDPゴシック" panose="020B0400000000000000" pitchFamily="50" charset="-128"/>
                <a:cs typeface="+mn-cs"/>
              </a:rPr>
              <a:t>交付申請書類</a:t>
            </a:r>
            <a:endParaRPr kumimoji="1" lang="en-US" altLang="ja-JP" sz="1200" b="1" i="0" u="none" strike="noStrike" kern="1200" cap="none" spc="0" normalizeH="0" baseline="0" noProof="0">
              <a:ln>
                <a:noFill/>
              </a:ln>
              <a:solidFill>
                <a:srgbClr val="C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srgbClr val="C00000"/>
                </a:solidFill>
                <a:effectLst/>
                <a:uLnTx/>
                <a:uFillTx/>
                <a:latin typeface="BIZ UDPゴシック" panose="020B0400000000000000" pitchFamily="50" charset="-128"/>
                <a:ea typeface="BIZ UDPゴシック" panose="020B0400000000000000" pitchFamily="50" charset="-128"/>
                <a:cs typeface="+mn-cs"/>
              </a:rPr>
              <a:t>提出</a:t>
            </a:r>
            <a:endParaRPr kumimoji="1" lang="en-US" altLang="ja-JP" sz="1200" b="1" i="0" u="none" strike="noStrike" kern="1200" cap="none" spc="0" normalizeH="0" baseline="0" noProof="0">
              <a:ln>
                <a:noFill/>
              </a:ln>
              <a:solidFill>
                <a:srgbClr val="C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37" name="矢印: 右 36">
            <a:extLst>
              <a:ext uri="{FF2B5EF4-FFF2-40B4-BE49-F238E27FC236}">
                <a16:creationId xmlns:a16="http://schemas.microsoft.com/office/drawing/2014/main" id="{8E3C8D78-2AC1-FC49-0294-19C6C983F7B1}"/>
              </a:ext>
            </a:extLst>
          </p:cNvPr>
          <p:cNvSpPr/>
          <p:nvPr/>
        </p:nvSpPr>
        <p:spPr>
          <a:xfrm rot="10800000">
            <a:off x="1824508" y="3678883"/>
            <a:ext cx="1137234" cy="268779"/>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E5C399C1-4E45-E636-B680-AC36F62AFE02}"/>
              </a:ext>
            </a:extLst>
          </p:cNvPr>
          <p:cNvSpPr txBox="1"/>
          <p:nvPr/>
        </p:nvSpPr>
        <p:spPr>
          <a:xfrm>
            <a:off x="1762187" y="1339487"/>
            <a:ext cx="1261884" cy="280718"/>
          </a:xfrm>
          <a:prstGeom prst="rect">
            <a:avLst/>
          </a:prstGeom>
          <a:noFill/>
        </p:spPr>
        <p:txBody>
          <a:bodyPr wrap="none" rtlCol="0">
            <a:spAutoFit/>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lang="ja-JP" altLang="en-US" sz="1200" b="1">
                <a:solidFill>
                  <a:srgbClr val="C00000"/>
                </a:solidFill>
                <a:latin typeface="BIZ UDPゴシック" panose="020B0400000000000000" pitchFamily="50" charset="-128"/>
                <a:ea typeface="BIZ UDPゴシック" panose="020B0400000000000000" pitchFamily="50" charset="-128"/>
              </a:rPr>
              <a:t>登録申請書提出</a:t>
            </a:r>
            <a:endParaRPr kumimoji="1" lang="en-US" altLang="ja-JP" sz="1200" b="1" i="0" u="none" strike="noStrike" kern="1200" cap="none" spc="0" normalizeH="0" baseline="0" noProof="0">
              <a:ln>
                <a:noFill/>
              </a:ln>
              <a:solidFill>
                <a:srgbClr val="C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39" name="矢印: 右 38">
            <a:extLst>
              <a:ext uri="{FF2B5EF4-FFF2-40B4-BE49-F238E27FC236}">
                <a16:creationId xmlns:a16="http://schemas.microsoft.com/office/drawing/2014/main" id="{D7922062-4D0A-B005-A31C-B2CB330CABFB}"/>
              </a:ext>
            </a:extLst>
          </p:cNvPr>
          <p:cNvSpPr/>
          <p:nvPr/>
        </p:nvSpPr>
        <p:spPr>
          <a:xfrm rot="10800000">
            <a:off x="1824507" y="1562696"/>
            <a:ext cx="1137234" cy="268779"/>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矢印: 右 39">
            <a:extLst>
              <a:ext uri="{FF2B5EF4-FFF2-40B4-BE49-F238E27FC236}">
                <a16:creationId xmlns:a16="http://schemas.microsoft.com/office/drawing/2014/main" id="{7B265763-ADFA-61FE-F6C2-F3BD5D693B66}"/>
              </a:ext>
            </a:extLst>
          </p:cNvPr>
          <p:cNvSpPr/>
          <p:nvPr/>
        </p:nvSpPr>
        <p:spPr>
          <a:xfrm>
            <a:off x="1815274" y="4725542"/>
            <a:ext cx="1155700" cy="272288"/>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1C8C2C34-2F31-C9C5-7901-8E83B5C55402}"/>
              </a:ext>
            </a:extLst>
          </p:cNvPr>
          <p:cNvSpPr txBox="1"/>
          <p:nvPr/>
        </p:nvSpPr>
        <p:spPr>
          <a:xfrm>
            <a:off x="1857560" y="4332942"/>
            <a:ext cx="1071127" cy="502317"/>
          </a:xfrm>
          <a:prstGeom prst="rect">
            <a:avLst/>
          </a:prstGeom>
          <a:noFill/>
        </p:spPr>
        <p:txBody>
          <a:bodyPr wrap="none" lIns="91440" tIns="45720" rIns="91440" bIns="45720" rtlCol="0" anchor="ctr">
            <a:spAutoFit/>
          </a:bodyPr>
          <a:lstStyle/>
          <a:p>
            <a:pPr algn="ctr">
              <a:lnSpc>
                <a:spcPct val="120000"/>
              </a:lnSpc>
            </a:pPr>
            <a:r>
              <a:rPr lang="ja-JP" altLang="en-US" sz="1200" b="1">
                <a:latin typeface="BIZ UDPゴシック" panose="020B0400000000000000" pitchFamily="50" charset="-128"/>
                <a:ea typeface="BIZ UDPゴシック" panose="020B0400000000000000" pitchFamily="50" charset="-128"/>
              </a:rPr>
              <a:t>電子クーポン</a:t>
            </a:r>
            <a:endParaRPr lang="en-US" altLang="ja-JP" sz="1200" b="1">
              <a:latin typeface="BIZ UDPゴシック" panose="020B0400000000000000" pitchFamily="50" charset="-128"/>
              <a:ea typeface="BIZ UDPゴシック" panose="020B0400000000000000" pitchFamily="50" charset="-128"/>
            </a:endParaRPr>
          </a:p>
          <a:p>
            <a:pPr algn="ctr">
              <a:lnSpc>
                <a:spcPct val="120000"/>
              </a:lnSpc>
            </a:pPr>
            <a:r>
              <a:rPr lang="ja-JP" altLang="en-US" sz="1200" b="1">
                <a:latin typeface="BIZ UDPゴシック" panose="020B0400000000000000" pitchFamily="50" charset="-128"/>
                <a:ea typeface="BIZ UDPゴシック" panose="020B0400000000000000" pitchFamily="50" charset="-128"/>
              </a:rPr>
              <a:t>引換券送付</a:t>
            </a:r>
            <a:endParaRPr lang="en-US" altLang="ja-JP" sz="1200" b="1" dirty="0">
              <a:latin typeface="BIZ UDPゴシック" panose="020B0400000000000000" pitchFamily="50" charset="-128"/>
              <a:ea typeface="BIZ UDPゴシック" panose="020B0400000000000000" pitchFamily="50" charset="-128"/>
            </a:endParaRPr>
          </a:p>
        </p:txBody>
      </p:sp>
      <p:sp>
        <p:nvSpPr>
          <p:cNvPr id="42" name="矢印: 右 41">
            <a:extLst>
              <a:ext uri="{FF2B5EF4-FFF2-40B4-BE49-F238E27FC236}">
                <a16:creationId xmlns:a16="http://schemas.microsoft.com/office/drawing/2014/main" id="{22FE9E20-B982-7A17-71BE-E13390EC342D}"/>
              </a:ext>
            </a:extLst>
          </p:cNvPr>
          <p:cNvSpPr/>
          <p:nvPr/>
        </p:nvSpPr>
        <p:spPr>
          <a:xfrm>
            <a:off x="1815274" y="6777068"/>
            <a:ext cx="1155700" cy="272288"/>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DCDB8A3F-B6B6-443F-AC8C-E10233C9B793}"/>
              </a:ext>
            </a:extLst>
          </p:cNvPr>
          <p:cNvSpPr txBox="1"/>
          <p:nvPr/>
        </p:nvSpPr>
        <p:spPr>
          <a:xfrm>
            <a:off x="2146902" y="6592543"/>
            <a:ext cx="492444" cy="280718"/>
          </a:xfrm>
          <a:prstGeom prst="rect">
            <a:avLst/>
          </a:prstGeom>
          <a:noFill/>
        </p:spPr>
        <p:txBody>
          <a:bodyPr wrap="none" lIns="91440" tIns="45720" rIns="91440" bIns="45720" rtlCol="0" anchor="ctr">
            <a:spAutoFit/>
          </a:bodyPr>
          <a:lstStyle/>
          <a:p>
            <a:pPr algn="ctr">
              <a:lnSpc>
                <a:spcPct val="120000"/>
              </a:lnSpc>
            </a:pPr>
            <a:r>
              <a:rPr lang="ja-JP" altLang="en-US" sz="1200" b="1">
                <a:latin typeface="BIZ UDPゴシック" panose="020B0400000000000000" pitchFamily="50" charset="-128"/>
                <a:ea typeface="BIZ UDPゴシック" panose="020B0400000000000000" pitchFamily="50" charset="-128"/>
              </a:rPr>
              <a:t>精算</a:t>
            </a:r>
            <a:endParaRPr lang="en-US" altLang="ja-JP" sz="1200" b="1"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1544F1E3-0FC1-55F8-4C8E-4709CA8A4AB9}"/>
              </a:ext>
            </a:extLst>
          </p:cNvPr>
          <p:cNvSpPr txBox="1"/>
          <p:nvPr/>
        </p:nvSpPr>
        <p:spPr>
          <a:xfrm>
            <a:off x="7799615" y="3407229"/>
            <a:ext cx="4177747" cy="1815882"/>
          </a:xfrm>
          <a:prstGeom prst="rect">
            <a:avLst/>
          </a:prstGeom>
          <a:solidFill>
            <a:srgbClr val="FF0000"/>
          </a:solidFill>
        </p:spPr>
        <p:txBody>
          <a:bodyPr wrap="none" rtlCol="0">
            <a:spAutoFit/>
          </a:bodyPr>
          <a:lstStyle/>
          <a:p>
            <a:r>
              <a:rPr kumimoji="1" lang="en-US" altLang="ja-JP" sz="1600" b="1">
                <a:solidFill>
                  <a:schemeClr val="bg1"/>
                </a:solidFill>
              </a:rPr>
              <a:t>※</a:t>
            </a:r>
            <a:r>
              <a:rPr kumimoji="1" lang="ja-JP" altLang="en-US" sz="1600" b="1">
                <a:solidFill>
                  <a:schemeClr val="bg1"/>
                </a:solidFill>
              </a:rPr>
              <a:t>更新箇所</a:t>
            </a:r>
            <a:endParaRPr kumimoji="1" lang="en-US" altLang="ja-JP" sz="1600" b="1">
              <a:solidFill>
                <a:schemeClr val="bg1"/>
              </a:solidFill>
            </a:endParaRPr>
          </a:p>
          <a:p>
            <a:r>
              <a:rPr lang="ja-JP" altLang="en-US" sz="1600" b="1">
                <a:solidFill>
                  <a:schemeClr val="bg1"/>
                </a:solidFill>
              </a:rPr>
              <a:t>・ヘッダータイトル変更（申請～→登録申請～）</a:t>
            </a:r>
            <a:endParaRPr kumimoji="1" lang="en-US" altLang="ja-JP" sz="1600" b="1">
              <a:solidFill>
                <a:schemeClr val="bg1"/>
              </a:solidFill>
            </a:endParaRPr>
          </a:p>
          <a:p>
            <a:r>
              <a:rPr lang="ja-JP" altLang="en-US" sz="1600" b="1">
                <a:solidFill>
                  <a:schemeClr val="bg1"/>
                </a:solidFill>
              </a:rPr>
              <a:t>・①参加申込→登録申請書提出に修正</a:t>
            </a:r>
            <a:endParaRPr lang="en-US" altLang="ja-JP" sz="1600" b="1">
              <a:solidFill>
                <a:schemeClr val="bg1"/>
              </a:solidFill>
            </a:endParaRPr>
          </a:p>
          <a:p>
            <a:r>
              <a:rPr lang="ja-JP" altLang="en-US" sz="1600" b="1">
                <a:solidFill>
                  <a:schemeClr val="bg1"/>
                </a:solidFill>
              </a:rPr>
              <a:t>・②登録審査・承認・を追記</a:t>
            </a:r>
            <a:endParaRPr lang="en-US" altLang="ja-JP" sz="1600" b="1">
              <a:solidFill>
                <a:schemeClr val="bg1"/>
              </a:solidFill>
            </a:endParaRPr>
          </a:p>
          <a:p>
            <a:r>
              <a:rPr lang="ja-JP" altLang="en-US" sz="1600" b="1">
                <a:solidFill>
                  <a:schemeClr val="bg1"/>
                </a:solidFill>
              </a:rPr>
              <a:t>・④助成金交付申請書類提出に修正</a:t>
            </a:r>
            <a:endParaRPr lang="en-US" altLang="ja-JP" sz="1600" b="1">
              <a:solidFill>
                <a:schemeClr val="bg1"/>
              </a:solidFill>
            </a:endParaRPr>
          </a:p>
          <a:p>
            <a:r>
              <a:rPr lang="ja-JP" altLang="en-US" sz="1600" b="1">
                <a:solidFill>
                  <a:schemeClr val="bg1"/>
                </a:solidFill>
              </a:rPr>
              <a:t>・⑦助成金実績報告書類提出に修正</a:t>
            </a:r>
            <a:endParaRPr lang="en-US" altLang="ja-JP" sz="1600" b="1">
              <a:solidFill>
                <a:schemeClr val="bg1"/>
              </a:solidFill>
            </a:endParaRPr>
          </a:p>
          <a:p>
            <a:r>
              <a:rPr lang="ja-JP" altLang="en-US" sz="1600" b="1">
                <a:solidFill>
                  <a:schemeClr val="bg1"/>
                </a:solidFill>
              </a:rPr>
              <a:t>・フローに番号追記</a:t>
            </a:r>
            <a:endParaRPr lang="en-US" altLang="ja-JP" sz="1600" b="1">
              <a:solidFill>
                <a:schemeClr val="bg1"/>
              </a:solidFill>
            </a:endParaRPr>
          </a:p>
        </p:txBody>
      </p:sp>
      <p:grpSp>
        <p:nvGrpSpPr>
          <p:cNvPr id="6" name="グループ化 5">
            <a:extLst>
              <a:ext uri="{FF2B5EF4-FFF2-40B4-BE49-F238E27FC236}">
                <a16:creationId xmlns:a16="http://schemas.microsoft.com/office/drawing/2014/main" id="{C46FE7A2-9CB3-12BD-1430-DAF1DCE35AE6}"/>
              </a:ext>
            </a:extLst>
          </p:cNvPr>
          <p:cNvGrpSpPr/>
          <p:nvPr/>
        </p:nvGrpSpPr>
        <p:grpSpPr>
          <a:xfrm>
            <a:off x="2193170" y="1045897"/>
            <a:ext cx="417102" cy="369332"/>
            <a:chOff x="3215356" y="587250"/>
            <a:chExt cx="417102" cy="369332"/>
          </a:xfrm>
        </p:grpSpPr>
        <p:sp>
          <p:nvSpPr>
            <p:cNvPr id="34" name="楕円 33">
              <a:extLst>
                <a:ext uri="{FF2B5EF4-FFF2-40B4-BE49-F238E27FC236}">
                  <a16:creationId xmlns:a16="http://schemas.microsoft.com/office/drawing/2014/main" id="{1E6800FD-205D-DE0D-A6A0-9D10E450B4C9}"/>
                </a:ext>
              </a:extLst>
            </p:cNvPr>
            <p:cNvSpPr/>
            <p:nvPr/>
          </p:nvSpPr>
          <p:spPr>
            <a:xfrm>
              <a:off x="3269388" y="617397"/>
              <a:ext cx="309038" cy="309038"/>
            </a:xfrm>
            <a:prstGeom prst="ellipse">
              <a:avLst/>
            </a:prstGeom>
            <a:solidFill>
              <a:srgbClr val="210DB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35" name="テキスト ボックス 34">
              <a:extLst>
                <a:ext uri="{FF2B5EF4-FFF2-40B4-BE49-F238E27FC236}">
                  <a16:creationId xmlns:a16="http://schemas.microsoft.com/office/drawing/2014/main" id="{81EC4233-7C3A-0F51-FFCE-B90D9749E6EE}"/>
                </a:ext>
              </a:extLst>
            </p:cNvPr>
            <p:cNvSpPr txBox="1"/>
            <p:nvPr/>
          </p:nvSpPr>
          <p:spPr>
            <a:xfrm>
              <a:off x="3215356" y="587250"/>
              <a:ext cx="417102" cy="369332"/>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srgbClr val="EEECE1"/>
                  </a:solidFill>
                  <a:effectLst>
                    <a:outerShdw blurRad="38100" dist="38100" dir="2700000" algn="tl">
                      <a:srgbClr val="000000">
                        <a:alpha val="43137"/>
                      </a:srgbClr>
                    </a:outerShdw>
                  </a:effectLst>
                  <a:uLnTx/>
                  <a:uFillTx/>
                  <a:latin typeface="HGS創英角ｺﾞｼｯｸUB" panose="020B0900000000000000" pitchFamily="50" charset="-128"/>
                  <a:ea typeface="HGS創英角ｺﾞｼｯｸUB" panose="020B0900000000000000" pitchFamily="50" charset="-128"/>
                </a:rPr>
                <a:t>１</a:t>
              </a:r>
            </a:p>
          </p:txBody>
        </p:sp>
      </p:grpSp>
      <p:grpSp>
        <p:nvGrpSpPr>
          <p:cNvPr id="7" name="グループ化 6">
            <a:extLst>
              <a:ext uri="{FF2B5EF4-FFF2-40B4-BE49-F238E27FC236}">
                <a16:creationId xmlns:a16="http://schemas.microsoft.com/office/drawing/2014/main" id="{E1953699-826A-EA4A-076E-30B0BEA00A5E}"/>
              </a:ext>
            </a:extLst>
          </p:cNvPr>
          <p:cNvGrpSpPr/>
          <p:nvPr/>
        </p:nvGrpSpPr>
        <p:grpSpPr>
          <a:xfrm>
            <a:off x="2184480" y="1837010"/>
            <a:ext cx="417102" cy="369332"/>
            <a:chOff x="3215356" y="587250"/>
            <a:chExt cx="417102" cy="369332"/>
          </a:xfrm>
        </p:grpSpPr>
        <p:sp>
          <p:nvSpPr>
            <p:cNvPr id="8" name="楕円 7">
              <a:extLst>
                <a:ext uri="{FF2B5EF4-FFF2-40B4-BE49-F238E27FC236}">
                  <a16:creationId xmlns:a16="http://schemas.microsoft.com/office/drawing/2014/main" id="{2CAA955D-7D1C-EF2A-B8E6-5C9B7A6B51D1}"/>
                </a:ext>
              </a:extLst>
            </p:cNvPr>
            <p:cNvSpPr/>
            <p:nvPr/>
          </p:nvSpPr>
          <p:spPr>
            <a:xfrm>
              <a:off x="3269388" y="617397"/>
              <a:ext cx="309038" cy="309038"/>
            </a:xfrm>
            <a:prstGeom prst="ellipse">
              <a:avLst/>
            </a:prstGeom>
            <a:solidFill>
              <a:srgbClr val="210DB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9" name="テキスト ボックス 8">
              <a:extLst>
                <a:ext uri="{FF2B5EF4-FFF2-40B4-BE49-F238E27FC236}">
                  <a16:creationId xmlns:a16="http://schemas.microsoft.com/office/drawing/2014/main" id="{A1CD4429-A174-31CD-D969-39F2CF92F87A}"/>
                </a:ext>
              </a:extLst>
            </p:cNvPr>
            <p:cNvSpPr txBox="1"/>
            <p:nvPr/>
          </p:nvSpPr>
          <p:spPr>
            <a:xfrm>
              <a:off x="3215356" y="587250"/>
              <a:ext cx="417102" cy="369332"/>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srgbClr val="EEECE1"/>
                  </a:solidFill>
                  <a:effectLst>
                    <a:outerShdw blurRad="38100" dist="38100" dir="2700000" algn="tl">
                      <a:srgbClr val="000000">
                        <a:alpha val="43137"/>
                      </a:srgbClr>
                    </a:outerShdw>
                  </a:effectLst>
                  <a:uLnTx/>
                  <a:uFillTx/>
                  <a:latin typeface="HGS創英角ｺﾞｼｯｸUB" panose="020B0900000000000000" pitchFamily="50" charset="-128"/>
                  <a:ea typeface="HGS創英角ｺﾞｼｯｸUB" panose="020B0900000000000000" pitchFamily="50" charset="-128"/>
                </a:rPr>
                <a:t>２</a:t>
              </a:r>
            </a:p>
          </p:txBody>
        </p:sp>
      </p:grpSp>
      <p:grpSp>
        <p:nvGrpSpPr>
          <p:cNvPr id="10" name="グループ化 9">
            <a:extLst>
              <a:ext uri="{FF2B5EF4-FFF2-40B4-BE49-F238E27FC236}">
                <a16:creationId xmlns:a16="http://schemas.microsoft.com/office/drawing/2014/main" id="{481E2D42-133E-6AA2-7370-3DBDB6638330}"/>
              </a:ext>
            </a:extLst>
          </p:cNvPr>
          <p:cNvGrpSpPr/>
          <p:nvPr/>
        </p:nvGrpSpPr>
        <p:grpSpPr>
          <a:xfrm>
            <a:off x="4930285" y="2630845"/>
            <a:ext cx="417102" cy="369332"/>
            <a:chOff x="3215356" y="587250"/>
            <a:chExt cx="417102" cy="369332"/>
          </a:xfrm>
        </p:grpSpPr>
        <p:sp>
          <p:nvSpPr>
            <p:cNvPr id="11" name="楕円 10">
              <a:extLst>
                <a:ext uri="{FF2B5EF4-FFF2-40B4-BE49-F238E27FC236}">
                  <a16:creationId xmlns:a16="http://schemas.microsoft.com/office/drawing/2014/main" id="{B9106D90-8A2C-CC16-6680-E316FB2D7E7C}"/>
                </a:ext>
              </a:extLst>
            </p:cNvPr>
            <p:cNvSpPr/>
            <p:nvPr/>
          </p:nvSpPr>
          <p:spPr>
            <a:xfrm>
              <a:off x="3269388" y="617397"/>
              <a:ext cx="309038" cy="309038"/>
            </a:xfrm>
            <a:prstGeom prst="ellipse">
              <a:avLst/>
            </a:prstGeom>
            <a:solidFill>
              <a:srgbClr val="210DB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12" name="テキスト ボックス 11">
              <a:extLst>
                <a:ext uri="{FF2B5EF4-FFF2-40B4-BE49-F238E27FC236}">
                  <a16:creationId xmlns:a16="http://schemas.microsoft.com/office/drawing/2014/main" id="{4727D9D4-E4C0-AF5F-1B1B-F8F9E5DC6726}"/>
                </a:ext>
              </a:extLst>
            </p:cNvPr>
            <p:cNvSpPr txBox="1"/>
            <p:nvPr/>
          </p:nvSpPr>
          <p:spPr>
            <a:xfrm>
              <a:off x="3215356" y="587250"/>
              <a:ext cx="417102" cy="369332"/>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1" kern="0">
                  <a:solidFill>
                    <a:srgbClr val="EEECE1"/>
                  </a:solidFill>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rPr>
                <a:t>３</a:t>
              </a:r>
              <a:endParaRPr kumimoji="0" lang="ja-JP" altLang="en-US" sz="1800" b="1" i="0" u="none" strike="noStrike" kern="0" cap="none" spc="0" normalizeH="0" baseline="0" noProof="0">
                <a:ln>
                  <a:noFill/>
                </a:ln>
                <a:solidFill>
                  <a:srgbClr val="EEECE1"/>
                </a:solidFill>
                <a:effectLst>
                  <a:outerShdw blurRad="38100" dist="38100" dir="2700000" algn="tl">
                    <a:srgbClr val="000000">
                      <a:alpha val="43137"/>
                    </a:srgbClr>
                  </a:outerShdw>
                </a:effectLst>
                <a:uLnTx/>
                <a:uFillTx/>
                <a:latin typeface="HGS創英角ｺﾞｼｯｸUB" panose="020B0900000000000000" pitchFamily="50" charset="-128"/>
                <a:ea typeface="HGS創英角ｺﾞｼｯｸUB" panose="020B0900000000000000" pitchFamily="50" charset="-128"/>
              </a:endParaRPr>
            </a:p>
          </p:txBody>
        </p:sp>
      </p:grpSp>
      <p:grpSp>
        <p:nvGrpSpPr>
          <p:cNvPr id="17" name="グループ化 16">
            <a:extLst>
              <a:ext uri="{FF2B5EF4-FFF2-40B4-BE49-F238E27FC236}">
                <a16:creationId xmlns:a16="http://schemas.microsoft.com/office/drawing/2014/main" id="{EC1CFCDF-1589-4748-C3CD-7EF0B3ACBFFC}"/>
              </a:ext>
            </a:extLst>
          </p:cNvPr>
          <p:cNvGrpSpPr/>
          <p:nvPr/>
        </p:nvGrpSpPr>
        <p:grpSpPr>
          <a:xfrm>
            <a:off x="2160592" y="2979206"/>
            <a:ext cx="417102" cy="369332"/>
            <a:chOff x="3215356" y="587250"/>
            <a:chExt cx="417102" cy="369332"/>
          </a:xfrm>
        </p:grpSpPr>
        <p:sp>
          <p:nvSpPr>
            <p:cNvPr id="27" name="楕円 26">
              <a:extLst>
                <a:ext uri="{FF2B5EF4-FFF2-40B4-BE49-F238E27FC236}">
                  <a16:creationId xmlns:a16="http://schemas.microsoft.com/office/drawing/2014/main" id="{B8CC6637-5CE6-29FF-93C6-D838E4347EA0}"/>
                </a:ext>
              </a:extLst>
            </p:cNvPr>
            <p:cNvSpPr/>
            <p:nvPr/>
          </p:nvSpPr>
          <p:spPr>
            <a:xfrm>
              <a:off x="3269388" y="617397"/>
              <a:ext cx="309038" cy="309038"/>
            </a:xfrm>
            <a:prstGeom prst="ellipse">
              <a:avLst/>
            </a:prstGeom>
            <a:solidFill>
              <a:srgbClr val="210DB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45" name="テキスト ボックス 44">
              <a:extLst>
                <a:ext uri="{FF2B5EF4-FFF2-40B4-BE49-F238E27FC236}">
                  <a16:creationId xmlns:a16="http://schemas.microsoft.com/office/drawing/2014/main" id="{CC2AFB91-E222-CF35-F22C-FA452C3F3AF6}"/>
                </a:ext>
              </a:extLst>
            </p:cNvPr>
            <p:cNvSpPr txBox="1"/>
            <p:nvPr/>
          </p:nvSpPr>
          <p:spPr>
            <a:xfrm>
              <a:off x="3215356" y="587250"/>
              <a:ext cx="417102" cy="369332"/>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srgbClr val="EEECE1"/>
                  </a:solidFill>
                  <a:effectLst>
                    <a:outerShdw blurRad="38100" dist="38100" dir="2700000" algn="tl">
                      <a:srgbClr val="000000">
                        <a:alpha val="43137"/>
                      </a:srgbClr>
                    </a:outerShdw>
                  </a:effectLst>
                  <a:uLnTx/>
                  <a:uFillTx/>
                  <a:latin typeface="HGS創英角ｺﾞｼｯｸUB" panose="020B0900000000000000" pitchFamily="50" charset="-128"/>
                  <a:ea typeface="HGS創英角ｺﾞｼｯｸUB" panose="020B0900000000000000" pitchFamily="50" charset="-128"/>
                </a:rPr>
                <a:t>４</a:t>
              </a:r>
            </a:p>
          </p:txBody>
        </p:sp>
      </p:grpSp>
      <p:grpSp>
        <p:nvGrpSpPr>
          <p:cNvPr id="63" name="グループ化 62">
            <a:extLst>
              <a:ext uri="{FF2B5EF4-FFF2-40B4-BE49-F238E27FC236}">
                <a16:creationId xmlns:a16="http://schemas.microsoft.com/office/drawing/2014/main" id="{5DFA2902-C4FC-EF33-E05D-A6DA23E3993F}"/>
              </a:ext>
            </a:extLst>
          </p:cNvPr>
          <p:cNvGrpSpPr/>
          <p:nvPr/>
        </p:nvGrpSpPr>
        <p:grpSpPr>
          <a:xfrm>
            <a:off x="2181521" y="4064914"/>
            <a:ext cx="417102" cy="369332"/>
            <a:chOff x="3215356" y="587250"/>
            <a:chExt cx="417102" cy="369332"/>
          </a:xfrm>
        </p:grpSpPr>
        <p:sp>
          <p:nvSpPr>
            <p:cNvPr id="64" name="楕円 63">
              <a:extLst>
                <a:ext uri="{FF2B5EF4-FFF2-40B4-BE49-F238E27FC236}">
                  <a16:creationId xmlns:a16="http://schemas.microsoft.com/office/drawing/2014/main" id="{E57BBE15-2FD2-8384-D361-8CED99B673A9}"/>
                </a:ext>
              </a:extLst>
            </p:cNvPr>
            <p:cNvSpPr/>
            <p:nvPr/>
          </p:nvSpPr>
          <p:spPr>
            <a:xfrm>
              <a:off x="3269388" y="617397"/>
              <a:ext cx="309038" cy="309038"/>
            </a:xfrm>
            <a:prstGeom prst="ellipse">
              <a:avLst/>
            </a:prstGeom>
            <a:solidFill>
              <a:srgbClr val="210DB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65" name="テキスト ボックス 64">
              <a:extLst>
                <a:ext uri="{FF2B5EF4-FFF2-40B4-BE49-F238E27FC236}">
                  <a16:creationId xmlns:a16="http://schemas.microsoft.com/office/drawing/2014/main" id="{F0E35EC7-1CA2-55B4-0FDF-1B01A93B1DA0}"/>
                </a:ext>
              </a:extLst>
            </p:cNvPr>
            <p:cNvSpPr txBox="1"/>
            <p:nvPr/>
          </p:nvSpPr>
          <p:spPr>
            <a:xfrm>
              <a:off x="3215356" y="587250"/>
              <a:ext cx="417102" cy="369332"/>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srgbClr val="EEECE1"/>
                  </a:solidFill>
                  <a:effectLst>
                    <a:outerShdw blurRad="38100" dist="38100" dir="2700000" algn="tl">
                      <a:srgbClr val="000000">
                        <a:alpha val="43137"/>
                      </a:srgbClr>
                    </a:outerShdw>
                  </a:effectLst>
                  <a:uLnTx/>
                  <a:uFillTx/>
                  <a:latin typeface="HGS創英角ｺﾞｼｯｸUB" panose="020B0900000000000000" pitchFamily="50" charset="-128"/>
                  <a:ea typeface="HGS創英角ｺﾞｼｯｸUB" panose="020B0900000000000000" pitchFamily="50" charset="-128"/>
                </a:rPr>
                <a:t>５</a:t>
              </a:r>
            </a:p>
          </p:txBody>
        </p:sp>
      </p:grpSp>
      <p:grpSp>
        <p:nvGrpSpPr>
          <p:cNvPr id="66" name="グループ化 65">
            <a:extLst>
              <a:ext uri="{FF2B5EF4-FFF2-40B4-BE49-F238E27FC236}">
                <a16:creationId xmlns:a16="http://schemas.microsoft.com/office/drawing/2014/main" id="{D20FD174-E117-36B2-495A-B48382390697}"/>
              </a:ext>
            </a:extLst>
          </p:cNvPr>
          <p:cNvGrpSpPr/>
          <p:nvPr/>
        </p:nvGrpSpPr>
        <p:grpSpPr>
          <a:xfrm>
            <a:off x="4925280" y="4473843"/>
            <a:ext cx="417102" cy="369332"/>
            <a:chOff x="3215356" y="587250"/>
            <a:chExt cx="417102" cy="369332"/>
          </a:xfrm>
        </p:grpSpPr>
        <p:sp>
          <p:nvSpPr>
            <p:cNvPr id="67" name="楕円 66">
              <a:extLst>
                <a:ext uri="{FF2B5EF4-FFF2-40B4-BE49-F238E27FC236}">
                  <a16:creationId xmlns:a16="http://schemas.microsoft.com/office/drawing/2014/main" id="{8A27A558-0D09-A56E-86A8-94492EA1A5B9}"/>
                </a:ext>
              </a:extLst>
            </p:cNvPr>
            <p:cNvSpPr/>
            <p:nvPr/>
          </p:nvSpPr>
          <p:spPr>
            <a:xfrm>
              <a:off x="3269388" y="617397"/>
              <a:ext cx="309038" cy="309038"/>
            </a:xfrm>
            <a:prstGeom prst="ellipse">
              <a:avLst/>
            </a:prstGeom>
            <a:solidFill>
              <a:srgbClr val="210DB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68" name="テキスト ボックス 67">
              <a:extLst>
                <a:ext uri="{FF2B5EF4-FFF2-40B4-BE49-F238E27FC236}">
                  <a16:creationId xmlns:a16="http://schemas.microsoft.com/office/drawing/2014/main" id="{8A61439F-F8A7-2C2C-CC83-035856CA2888}"/>
                </a:ext>
              </a:extLst>
            </p:cNvPr>
            <p:cNvSpPr txBox="1"/>
            <p:nvPr/>
          </p:nvSpPr>
          <p:spPr>
            <a:xfrm>
              <a:off x="3215356" y="587250"/>
              <a:ext cx="417102" cy="369332"/>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1" kern="0">
                  <a:solidFill>
                    <a:srgbClr val="EEECE1"/>
                  </a:solidFill>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rPr>
                <a:t>６</a:t>
              </a:r>
              <a:endParaRPr kumimoji="0" lang="ja-JP" altLang="en-US" sz="1800" b="1" i="0" u="none" strike="noStrike" kern="0" cap="none" spc="0" normalizeH="0" baseline="0" noProof="0">
                <a:ln>
                  <a:noFill/>
                </a:ln>
                <a:solidFill>
                  <a:srgbClr val="EEECE1"/>
                </a:solidFill>
                <a:effectLst>
                  <a:outerShdw blurRad="38100" dist="38100" dir="2700000" algn="tl">
                    <a:srgbClr val="000000">
                      <a:alpha val="43137"/>
                    </a:srgbClr>
                  </a:outerShdw>
                </a:effectLst>
                <a:uLnTx/>
                <a:uFillTx/>
                <a:latin typeface="HGS創英角ｺﾞｼｯｸUB" panose="020B0900000000000000" pitchFamily="50" charset="-128"/>
                <a:ea typeface="HGS創英角ｺﾞｼｯｸUB" panose="020B0900000000000000" pitchFamily="50" charset="-128"/>
              </a:endParaRPr>
            </a:p>
          </p:txBody>
        </p:sp>
      </p:grpSp>
      <p:grpSp>
        <p:nvGrpSpPr>
          <p:cNvPr id="69" name="グループ化 68">
            <a:extLst>
              <a:ext uri="{FF2B5EF4-FFF2-40B4-BE49-F238E27FC236}">
                <a16:creationId xmlns:a16="http://schemas.microsoft.com/office/drawing/2014/main" id="{9681D5EB-1779-B4B5-3422-C34483AD4182}"/>
              </a:ext>
            </a:extLst>
          </p:cNvPr>
          <p:cNvGrpSpPr/>
          <p:nvPr/>
        </p:nvGrpSpPr>
        <p:grpSpPr>
          <a:xfrm>
            <a:off x="2172867" y="5168537"/>
            <a:ext cx="417102" cy="369332"/>
            <a:chOff x="3215356" y="587250"/>
            <a:chExt cx="417102" cy="369332"/>
          </a:xfrm>
        </p:grpSpPr>
        <p:sp>
          <p:nvSpPr>
            <p:cNvPr id="70" name="楕円 69">
              <a:extLst>
                <a:ext uri="{FF2B5EF4-FFF2-40B4-BE49-F238E27FC236}">
                  <a16:creationId xmlns:a16="http://schemas.microsoft.com/office/drawing/2014/main" id="{0D842538-4C9E-9939-A730-5D8402C41E84}"/>
                </a:ext>
              </a:extLst>
            </p:cNvPr>
            <p:cNvSpPr/>
            <p:nvPr/>
          </p:nvSpPr>
          <p:spPr>
            <a:xfrm>
              <a:off x="3269388" y="617397"/>
              <a:ext cx="309038" cy="309038"/>
            </a:xfrm>
            <a:prstGeom prst="ellipse">
              <a:avLst/>
            </a:prstGeom>
            <a:solidFill>
              <a:srgbClr val="210DB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71" name="テキスト ボックス 70">
              <a:extLst>
                <a:ext uri="{FF2B5EF4-FFF2-40B4-BE49-F238E27FC236}">
                  <a16:creationId xmlns:a16="http://schemas.microsoft.com/office/drawing/2014/main" id="{2038C523-619D-CC34-43C5-F6C809D54FD8}"/>
                </a:ext>
              </a:extLst>
            </p:cNvPr>
            <p:cNvSpPr txBox="1"/>
            <p:nvPr/>
          </p:nvSpPr>
          <p:spPr>
            <a:xfrm>
              <a:off x="3215356" y="587250"/>
              <a:ext cx="417102" cy="369332"/>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srgbClr val="EEECE1"/>
                  </a:solidFill>
                  <a:effectLst>
                    <a:outerShdw blurRad="38100" dist="38100" dir="2700000" algn="tl">
                      <a:srgbClr val="000000">
                        <a:alpha val="43137"/>
                      </a:srgbClr>
                    </a:outerShdw>
                  </a:effectLst>
                  <a:uLnTx/>
                  <a:uFillTx/>
                  <a:latin typeface="HGS創英角ｺﾞｼｯｸUB" panose="020B0900000000000000" pitchFamily="50" charset="-128"/>
                  <a:ea typeface="HGS創英角ｺﾞｼｯｸUB" panose="020B0900000000000000" pitchFamily="50" charset="-128"/>
                </a:rPr>
                <a:t>７</a:t>
              </a:r>
            </a:p>
          </p:txBody>
        </p:sp>
      </p:grpSp>
      <p:grpSp>
        <p:nvGrpSpPr>
          <p:cNvPr id="72" name="グループ化 71">
            <a:extLst>
              <a:ext uri="{FF2B5EF4-FFF2-40B4-BE49-F238E27FC236}">
                <a16:creationId xmlns:a16="http://schemas.microsoft.com/office/drawing/2014/main" id="{9BBD52FD-51D7-8ED4-FE12-7EC2B9942AF6}"/>
              </a:ext>
            </a:extLst>
          </p:cNvPr>
          <p:cNvGrpSpPr/>
          <p:nvPr/>
        </p:nvGrpSpPr>
        <p:grpSpPr>
          <a:xfrm>
            <a:off x="2181521" y="6275735"/>
            <a:ext cx="417102" cy="369332"/>
            <a:chOff x="3215356" y="587250"/>
            <a:chExt cx="417102" cy="369332"/>
          </a:xfrm>
        </p:grpSpPr>
        <p:sp>
          <p:nvSpPr>
            <p:cNvPr id="73" name="楕円 72">
              <a:extLst>
                <a:ext uri="{FF2B5EF4-FFF2-40B4-BE49-F238E27FC236}">
                  <a16:creationId xmlns:a16="http://schemas.microsoft.com/office/drawing/2014/main" id="{213A0BA4-118D-84C5-4D81-3908806E547D}"/>
                </a:ext>
              </a:extLst>
            </p:cNvPr>
            <p:cNvSpPr/>
            <p:nvPr/>
          </p:nvSpPr>
          <p:spPr>
            <a:xfrm>
              <a:off x="3269388" y="617397"/>
              <a:ext cx="309038" cy="309038"/>
            </a:xfrm>
            <a:prstGeom prst="ellipse">
              <a:avLst/>
            </a:prstGeom>
            <a:solidFill>
              <a:srgbClr val="210DB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74" name="テキスト ボックス 73">
              <a:extLst>
                <a:ext uri="{FF2B5EF4-FFF2-40B4-BE49-F238E27FC236}">
                  <a16:creationId xmlns:a16="http://schemas.microsoft.com/office/drawing/2014/main" id="{A4F180E5-B24C-9574-EAF5-18997492448A}"/>
                </a:ext>
              </a:extLst>
            </p:cNvPr>
            <p:cNvSpPr txBox="1"/>
            <p:nvPr/>
          </p:nvSpPr>
          <p:spPr>
            <a:xfrm>
              <a:off x="3215356" y="587250"/>
              <a:ext cx="417102" cy="369332"/>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1" kern="0">
                  <a:solidFill>
                    <a:srgbClr val="EEECE1"/>
                  </a:solidFill>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rPr>
                <a:t>８</a:t>
              </a:r>
              <a:endParaRPr kumimoji="0" lang="ja-JP" altLang="en-US" sz="1800" b="1" i="0" u="none" strike="noStrike" kern="0" cap="none" spc="0" normalizeH="0" baseline="0" noProof="0">
                <a:ln>
                  <a:noFill/>
                </a:ln>
                <a:solidFill>
                  <a:srgbClr val="EEECE1"/>
                </a:solidFill>
                <a:effectLst>
                  <a:outerShdw blurRad="38100" dist="38100" dir="2700000" algn="tl">
                    <a:srgbClr val="000000">
                      <a:alpha val="43137"/>
                    </a:srgbClr>
                  </a:outerShdw>
                </a:effectLst>
                <a:uLnTx/>
                <a:uFillTx/>
                <a:latin typeface="HGS創英角ｺﾞｼｯｸUB" panose="020B0900000000000000" pitchFamily="50" charset="-128"/>
                <a:ea typeface="HGS創英角ｺﾞｼｯｸUB" panose="020B0900000000000000" pitchFamily="50" charset="-128"/>
              </a:endParaRPr>
            </a:p>
          </p:txBody>
        </p:sp>
      </p:grpSp>
    </p:spTree>
    <p:extLst>
      <p:ext uri="{BB962C8B-B14F-4D97-AF65-F5344CB8AC3E}">
        <p14:creationId xmlns:p14="http://schemas.microsoft.com/office/powerpoint/2010/main" val="3584352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2">
            <a:extLst>
              <a:ext uri="{FF2B5EF4-FFF2-40B4-BE49-F238E27FC236}">
                <a16:creationId xmlns:a16="http://schemas.microsoft.com/office/drawing/2014/main" id="{BB4D6ED0-4EBD-8031-D42D-871A16033DB5}"/>
              </a:ext>
            </a:extLst>
          </p:cNvPr>
          <p:cNvGraphicFramePr>
            <a:graphicFrameLocks noGrp="1"/>
          </p:cNvGraphicFramePr>
          <p:nvPr>
            <p:extLst>
              <p:ext uri="{D42A27DB-BD31-4B8C-83A1-F6EECF244321}">
                <p14:modId xmlns:p14="http://schemas.microsoft.com/office/powerpoint/2010/main" val="612886268"/>
              </p:ext>
            </p:extLst>
          </p:nvPr>
        </p:nvGraphicFramePr>
        <p:xfrm>
          <a:off x="824785" y="1877116"/>
          <a:ext cx="5910415" cy="7316254"/>
        </p:xfrm>
        <a:graphic>
          <a:graphicData uri="http://schemas.openxmlformats.org/drawingml/2006/table">
            <a:tbl>
              <a:tblPr firstRow="1" bandRow="1">
                <a:tableStyleId>{5C22544A-7EE6-4342-B048-85BDC9FD1C3A}</a:tableStyleId>
              </a:tblPr>
              <a:tblGrid>
                <a:gridCol w="217106">
                  <a:extLst>
                    <a:ext uri="{9D8B030D-6E8A-4147-A177-3AD203B41FA5}">
                      <a16:colId xmlns:a16="http://schemas.microsoft.com/office/drawing/2014/main" val="3735219004"/>
                    </a:ext>
                  </a:extLst>
                </a:gridCol>
                <a:gridCol w="2361694">
                  <a:extLst>
                    <a:ext uri="{9D8B030D-6E8A-4147-A177-3AD203B41FA5}">
                      <a16:colId xmlns:a16="http://schemas.microsoft.com/office/drawing/2014/main" val="3224266943"/>
                    </a:ext>
                  </a:extLst>
                </a:gridCol>
                <a:gridCol w="2971800">
                  <a:extLst>
                    <a:ext uri="{9D8B030D-6E8A-4147-A177-3AD203B41FA5}">
                      <a16:colId xmlns:a16="http://schemas.microsoft.com/office/drawing/2014/main" val="2448374130"/>
                    </a:ext>
                  </a:extLst>
                </a:gridCol>
                <a:gridCol w="359815">
                  <a:extLst>
                    <a:ext uri="{9D8B030D-6E8A-4147-A177-3AD203B41FA5}">
                      <a16:colId xmlns:a16="http://schemas.microsoft.com/office/drawing/2014/main" val="2476315276"/>
                    </a:ext>
                  </a:extLst>
                </a:gridCol>
              </a:tblGrid>
              <a:tr h="273081">
                <a:tc gridSpan="4">
                  <a:txBody>
                    <a:bodyPr/>
                    <a:lstStyle/>
                    <a:p>
                      <a:pPr algn="ctr"/>
                      <a:r>
                        <a:rPr kumimoji="1" lang="ja-JP" altLang="en-US" sz="160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スターターキット同封物</a:t>
                      </a:r>
                      <a:endParaRPr kumimoji="1" lang="ja-JP" altLang="en-US" sz="1600" dirty="0">
                        <a:solidFill>
                          <a:schemeClr val="tx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txBody>
                  <a:tcP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FDD000"/>
                    </a:solidFill>
                  </a:tcPr>
                </a:tc>
                <a:tc hMerge="1">
                  <a:txBody>
                    <a:bodyPr/>
                    <a:lstStyle/>
                    <a:p>
                      <a:endParaRPr kumimoji="1" lang="ja-JP" altLang="en-US" sz="1400" dirty="0">
                        <a:latin typeface="游明朝 Demibold" panose="02020600000000000000" pitchFamily="18" charset="-128"/>
                        <a:ea typeface="游明朝 Demibold" panose="02020600000000000000" pitchFamily="18" charset="-128"/>
                      </a:endParaRPr>
                    </a:p>
                  </a:txBody>
                  <a:tcP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noFill/>
                  </a:tcPr>
                </a:tc>
                <a:tc hMerge="1">
                  <a:txBody>
                    <a:bodyPr/>
                    <a:lstStyle/>
                    <a:p>
                      <a:endParaRPr kumimoji="1" lang="ja-JP" altLang="en-US" sz="1400" dirty="0">
                        <a:latin typeface="游明朝 Demibold" panose="02020600000000000000" pitchFamily="18" charset="-128"/>
                        <a:ea typeface="游明朝 Demibold" panose="02020600000000000000" pitchFamily="18" charset="-128"/>
                      </a:endParaRPr>
                    </a:p>
                  </a:txBody>
                  <a:tcP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noFill/>
                  </a:tcPr>
                </a:tc>
                <a:tc hMerge="1">
                  <a:txBody>
                    <a:bodyPr/>
                    <a:lstStyle/>
                    <a:p>
                      <a:endParaRPr kumimoji="1" lang="ja-JP" altLang="en-US" sz="1400" dirty="0">
                        <a:latin typeface="游明朝 Demibold" panose="02020600000000000000" pitchFamily="18" charset="-128"/>
                        <a:ea typeface="游明朝 Demibold" panose="02020600000000000000" pitchFamily="18" charset="-128"/>
                      </a:endParaRPr>
                    </a:p>
                  </a:txBody>
                  <a:tcP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noFill/>
                  </a:tcPr>
                </a:tc>
                <a:extLst>
                  <a:ext uri="{0D108BD9-81ED-4DB2-BD59-A6C34878D82A}">
                    <a16:rowId xmlns:a16="http://schemas.microsoft.com/office/drawing/2014/main" val="3999919900"/>
                  </a:ext>
                </a:extLst>
              </a:tr>
              <a:tr h="1354957">
                <a:tc>
                  <a:txBody>
                    <a:bodyPr/>
                    <a:lstStyle/>
                    <a:p>
                      <a:pPr algn="ctr"/>
                      <a:r>
                        <a:rPr kumimoji="1" lang="en-US" altLang="ja-JP" sz="1400" dirty="0">
                          <a:solidFill>
                            <a:schemeClr val="tx1">
                              <a:lumMod val="65000"/>
                              <a:lumOff val="35000"/>
                            </a:schemeClr>
                          </a:solidFill>
                          <a:latin typeface="BIZ UDPゴシック" panose="020B0400000000000000" pitchFamily="50" charset="-128"/>
                          <a:ea typeface="BIZ UDPゴシック" panose="020B0400000000000000" pitchFamily="50" charset="-128"/>
                        </a:rPr>
                        <a:t>1</a:t>
                      </a:r>
                      <a:endParaRPr kumimoji="1" lang="ja-JP" altLang="en-US" sz="1400" dirty="0">
                        <a:solidFill>
                          <a:schemeClr val="tx1">
                            <a:lumMod val="65000"/>
                            <a:lumOff val="35000"/>
                          </a:schemeClr>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noFill/>
                  </a:tcPr>
                </a:tc>
                <a:tc>
                  <a:txBody>
                    <a:bodyPr/>
                    <a:lstStyle/>
                    <a:p>
                      <a:r>
                        <a:rPr kumimoji="1" lang="ja-JP" altLang="en-US" sz="1200">
                          <a:solidFill>
                            <a:schemeClr val="tx1">
                              <a:lumMod val="65000"/>
                              <a:lumOff val="35000"/>
                            </a:schemeClr>
                          </a:solidFill>
                          <a:latin typeface="BIZ UDPゴシック" panose="020B0400000000000000" pitchFamily="50" charset="-128"/>
                          <a:ea typeface="BIZ UDPゴシック" panose="020B0400000000000000" pitchFamily="50" charset="-128"/>
                        </a:rPr>
                        <a:t>取扱マニュアル</a:t>
                      </a:r>
                      <a:r>
                        <a:rPr kumimoji="1" lang="ja-JP" altLang="en-US" sz="1200" dirty="0">
                          <a:solidFill>
                            <a:schemeClr val="tx1">
                              <a:lumMod val="65000"/>
                              <a:lumOff val="35000"/>
                            </a:schemeClr>
                          </a:solidFill>
                          <a:latin typeface="BIZ UDPゴシック" panose="020B0400000000000000" pitchFamily="50" charset="-128"/>
                          <a:ea typeface="BIZ UDPゴシック" panose="020B0400000000000000" pitchFamily="50" charset="-128"/>
                        </a:rPr>
                        <a:t>（本冊子）</a:t>
                      </a: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noFill/>
                  </a:tcPr>
                </a:tc>
                <a:tc>
                  <a:txBody>
                    <a:bodyPr/>
                    <a:lstStyle/>
                    <a:p>
                      <a:endParaRPr kumimoji="1" lang="ja-JP" altLang="en-US" sz="1400" dirty="0">
                        <a:solidFill>
                          <a:schemeClr val="tx1">
                            <a:lumMod val="65000"/>
                            <a:lumOff val="35000"/>
                          </a:schemeClr>
                        </a:solidFill>
                        <a:latin typeface="BIZ UDPゴシック" panose="020B0400000000000000" pitchFamily="50" charset="-128"/>
                        <a:ea typeface="BIZ UDPゴシック" panose="020B0400000000000000" pitchFamily="50" charset="-128"/>
                      </a:endParaRPr>
                    </a:p>
                  </a:txBody>
                  <a:tcP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noFill/>
                  </a:tcPr>
                </a:tc>
                <a:tc>
                  <a:txBody>
                    <a:bodyPr/>
                    <a:lstStyle/>
                    <a:p>
                      <a:pPr algn="ctr"/>
                      <a:r>
                        <a:rPr kumimoji="1" lang="ja-JP" altLang="en-US" sz="1200" dirty="0">
                          <a:solidFill>
                            <a:schemeClr val="tx1">
                              <a:lumMod val="65000"/>
                              <a:lumOff val="35000"/>
                            </a:schemeClr>
                          </a:solidFill>
                          <a:latin typeface="BIZ UDPゴシック" panose="020B0400000000000000" pitchFamily="50" charset="-128"/>
                          <a:ea typeface="BIZ UDPゴシック" panose="020B0400000000000000" pitchFamily="50" charset="-128"/>
                        </a:rPr>
                        <a:t>□</a:t>
                      </a: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noFill/>
                  </a:tcPr>
                </a:tc>
                <a:extLst>
                  <a:ext uri="{0D108BD9-81ED-4DB2-BD59-A6C34878D82A}">
                    <a16:rowId xmlns:a16="http://schemas.microsoft.com/office/drawing/2014/main" val="3851555986"/>
                  </a:ext>
                </a:extLst>
              </a:tr>
              <a:tr h="1354957">
                <a:tc>
                  <a:txBody>
                    <a:bodyPr/>
                    <a:lstStyle/>
                    <a:p>
                      <a:pPr algn="ctr"/>
                      <a:r>
                        <a:rPr kumimoji="1" lang="en-US" altLang="ja-JP" sz="1400" dirty="0">
                          <a:solidFill>
                            <a:schemeClr val="tx1">
                              <a:lumMod val="65000"/>
                              <a:lumOff val="35000"/>
                            </a:schemeClr>
                          </a:solidFill>
                          <a:latin typeface="BIZ UDPゴシック" panose="020B0400000000000000" pitchFamily="50" charset="-128"/>
                          <a:ea typeface="BIZ UDPゴシック" panose="020B0400000000000000" pitchFamily="50" charset="-128"/>
                        </a:rPr>
                        <a:t>2</a:t>
                      </a:r>
                      <a:endParaRPr kumimoji="1" lang="ja-JP" altLang="en-US" sz="1400" dirty="0">
                        <a:solidFill>
                          <a:schemeClr val="tx1">
                            <a:lumMod val="65000"/>
                            <a:lumOff val="35000"/>
                          </a:schemeClr>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noFill/>
                  </a:tcPr>
                </a:tc>
                <a:tc>
                  <a:txBody>
                    <a:bodyPr/>
                    <a:lstStyle/>
                    <a:p>
                      <a:r>
                        <a:rPr kumimoji="1" lang="ja-JP" altLang="en-US" sz="1200">
                          <a:solidFill>
                            <a:schemeClr val="tx1">
                              <a:lumMod val="65000"/>
                              <a:lumOff val="35000"/>
                            </a:schemeClr>
                          </a:solidFill>
                          <a:latin typeface="BIZ UDPゴシック" panose="020B0400000000000000" pitchFamily="50" charset="-128"/>
                          <a:ea typeface="BIZ UDPゴシック" panose="020B0400000000000000" pitchFamily="50" charset="-128"/>
                        </a:rPr>
                        <a:t>電子クーポン引換券　＜見本＞</a:t>
                      </a:r>
                      <a:endParaRPr kumimoji="1" lang="en-US" altLang="ja-JP" sz="1200" dirty="0">
                        <a:solidFill>
                          <a:schemeClr val="tx1">
                            <a:lumMod val="65000"/>
                            <a:lumOff val="35000"/>
                          </a:schemeClr>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noFill/>
                  </a:tcPr>
                </a:tc>
                <a:tc>
                  <a:txBody>
                    <a:bodyPr/>
                    <a:lstStyle/>
                    <a:p>
                      <a:endParaRPr kumimoji="1" lang="ja-JP" altLang="en-US" sz="1400" dirty="0">
                        <a:solidFill>
                          <a:schemeClr val="tx1">
                            <a:lumMod val="65000"/>
                            <a:lumOff val="35000"/>
                          </a:schemeClr>
                        </a:solidFill>
                        <a:latin typeface="BIZ UDPゴシック" panose="020B0400000000000000" pitchFamily="50" charset="-128"/>
                        <a:ea typeface="BIZ UDPゴシック" panose="020B0400000000000000" pitchFamily="50" charset="-128"/>
                      </a:endParaRPr>
                    </a:p>
                  </a:txBody>
                  <a:tcP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no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dirty="0">
                          <a:solidFill>
                            <a:schemeClr val="tx1">
                              <a:lumMod val="65000"/>
                              <a:lumOff val="35000"/>
                            </a:schemeClr>
                          </a:solidFill>
                          <a:latin typeface="BIZ UDPゴシック" panose="020B0400000000000000" pitchFamily="50" charset="-128"/>
                          <a:ea typeface="BIZ UDPゴシック" panose="020B0400000000000000" pitchFamily="50" charset="-128"/>
                        </a:rPr>
                        <a:t>□</a:t>
                      </a:r>
                    </a:p>
                    <a:p>
                      <a:pPr algn="ctr"/>
                      <a:endParaRPr kumimoji="1" lang="ja-JP" altLang="en-US" sz="1200" dirty="0">
                        <a:solidFill>
                          <a:schemeClr val="tx1">
                            <a:lumMod val="65000"/>
                            <a:lumOff val="35000"/>
                          </a:schemeClr>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noFill/>
                  </a:tcPr>
                </a:tc>
                <a:extLst>
                  <a:ext uri="{0D108BD9-81ED-4DB2-BD59-A6C34878D82A}">
                    <a16:rowId xmlns:a16="http://schemas.microsoft.com/office/drawing/2014/main" val="3166703999"/>
                  </a:ext>
                </a:extLst>
              </a:tr>
              <a:tr h="1497380">
                <a:tc>
                  <a:txBody>
                    <a:bodyPr/>
                    <a:lstStyle/>
                    <a:p>
                      <a:pPr algn="ctr"/>
                      <a:r>
                        <a:rPr kumimoji="1" lang="en-US" altLang="ja-JP" sz="1400" dirty="0">
                          <a:solidFill>
                            <a:schemeClr val="tx1">
                              <a:lumMod val="65000"/>
                              <a:lumOff val="35000"/>
                            </a:schemeClr>
                          </a:solidFill>
                          <a:latin typeface="BIZ UDPゴシック" panose="020B0400000000000000" pitchFamily="50" charset="-128"/>
                          <a:ea typeface="BIZ UDPゴシック" panose="020B0400000000000000" pitchFamily="50" charset="-128"/>
                        </a:rPr>
                        <a:t>3</a:t>
                      </a:r>
                      <a:endParaRPr kumimoji="1" lang="ja-JP" altLang="en-US" sz="1400" dirty="0">
                        <a:solidFill>
                          <a:schemeClr val="tx1">
                            <a:lumMod val="65000"/>
                            <a:lumOff val="35000"/>
                          </a:schemeClr>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noFill/>
                  </a:tcPr>
                </a:tc>
                <a:tc>
                  <a:txBody>
                    <a:bodyPr/>
                    <a:lstStyle/>
                    <a:p>
                      <a:r>
                        <a:rPr kumimoji="1" lang="zh-TW" altLang="en-US" sz="1200">
                          <a:solidFill>
                            <a:schemeClr val="tx1">
                              <a:lumMod val="65000"/>
                              <a:lumOff val="35000"/>
                            </a:schemeClr>
                          </a:solidFill>
                          <a:latin typeface="BIZ UDPゴシック" panose="020B0400000000000000" pitchFamily="50" charset="-128"/>
                          <a:ea typeface="BIZ UDPゴシック" panose="020B0400000000000000" pitchFamily="50" charset="-128"/>
                        </a:rPr>
                        <a:t>助成金交付申請書</a:t>
                      </a:r>
                      <a:endParaRPr kumimoji="1" lang="en-US" altLang="ja-JP" sz="1200" dirty="0">
                        <a:solidFill>
                          <a:schemeClr val="tx1">
                            <a:lumMod val="65000"/>
                            <a:lumOff val="35000"/>
                          </a:schemeClr>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noFill/>
                  </a:tcPr>
                </a:tc>
                <a:tc>
                  <a:txBody>
                    <a:bodyPr/>
                    <a:lstStyle/>
                    <a:p>
                      <a:endParaRPr kumimoji="1" lang="ja-JP" altLang="en-US" sz="1400" dirty="0">
                        <a:solidFill>
                          <a:schemeClr val="tx1">
                            <a:lumMod val="65000"/>
                            <a:lumOff val="35000"/>
                          </a:schemeClr>
                        </a:solidFill>
                        <a:latin typeface="BIZ UDPゴシック" panose="020B0400000000000000" pitchFamily="50" charset="-128"/>
                        <a:ea typeface="BIZ UDPゴシック" panose="020B0400000000000000" pitchFamily="50" charset="-128"/>
                      </a:endParaRPr>
                    </a:p>
                  </a:txBody>
                  <a:tcP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no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dirty="0">
                          <a:solidFill>
                            <a:schemeClr val="tx1">
                              <a:lumMod val="65000"/>
                              <a:lumOff val="35000"/>
                            </a:schemeClr>
                          </a:solidFill>
                          <a:latin typeface="BIZ UDPゴシック" panose="020B0400000000000000" pitchFamily="50" charset="-128"/>
                          <a:ea typeface="BIZ UDPゴシック" panose="020B0400000000000000" pitchFamily="50" charset="-128"/>
                        </a:rPr>
                        <a:t>□</a:t>
                      </a:r>
                    </a:p>
                    <a:p>
                      <a:pPr algn="ctr"/>
                      <a:endParaRPr kumimoji="1" lang="ja-JP" altLang="en-US" sz="1200" dirty="0">
                        <a:solidFill>
                          <a:schemeClr val="tx1">
                            <a:lumMod val="65000"/>
                            <a:lumOff val="35000"/>
                          </a:schemeClr>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noFill/>
                  </a:tcPr>
                </a:tc>
                <a:extLst>
                  <a:ext uri="{0D108BD9-81ED-4DB2-BD59-A6C34878D82A}">
                    <a16:rowId xmlns:a16="http://schemas.microsoft.com/office/drawing/2014/main" val="3866333331"/>
                  </a:ext>
                </a:extLst>
              </a:tr>
              <a:tr h="1386840">
                <a:tc>
                  <a:txBody>
                    <a:bodyPr/>
                    <a:lstStyle/>
                    <a:p>
                      <a:pPr algn="ctr"/>
                      <a:r>
                        <a:rPr kumimoji="1" lang="en-US" altLang="ja-JP" sz="1400" dirty="0">
                          <a:solidFill>
                            <a:schemeClr val="tx1">
                              <a:lumMod val="65000"/>
                              <a:lumOff val="35000"/>
                            </a:schemeClr>
                          </a:solidFill>
                          <a:latin typeface="BIZ UDPゴシック" panose="020B0400000000000000" pitchFamily="50" charset="-128"/>
                          <a:ea typeface="BIZ UDPゴシック" panose="020B0400000000000000" pitchFamily="50" charset="-128"/>
                        </a:rPr>
                        <a:t>4</a:t>
                      </a:r>
                      <a:endParaRPr kumimoji="1" lang="ja-JP" altLang="en-US" sz="1400" dirty="0">
                        <a:solidFill>
                          <a:schemeClr val="tx1">
                            <a:lumMod val="65000"/>
                            <a:lumOff val="35000"/>
                          </a:schemeClr>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noFill/>
                  </a:tcPr>
                </a:tc>
                <a:tc>
                  <a:txBody>
                    <a:bodyPr/>
                    <a:lstStyle/>
                    <a:p>
                      <a:r>
                        <a:rPr kumimoji="1" lang="ja-JP" altLang="en-US" sz="1200">
                          <a:solidFill>
                            <a:schemeClr val="tx1">
                              <a:lumMod val="65000"/>
                              <a:lumOff val="35000"/>
                            </a:schemeClr>
                          </a:solidFill>
                          <a:latin typeface="BIZ UDPゴシック" panose="020B0400000000000000" pitchFamily="50" charset="-128"/>
                          <a:ea typeface="BIZ UDPゴシック" panose="020B0400000000000000" pitchFamily="50" charset="-128"/>
                        </a:rPr>
                        <a:t>電子クーポンの利用手順チラシ</a:t>
                      </a:r>
                      <a:endParaRPr kumimoji="1" lang="ja-JP" altLang="en-US" sz="1200" dirty="0">
                        <a:solidFill>
                          <a:schemeClr val="tx1">
                            <a:lumMod val="65000"/>
                            <a:lumOff val="35000"/>
                          </a:schemeClr>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noFill/>
                  </a:tcPr>
                </a:tc>
                <a:tc>
                  <a:txBody>
                    <a:bodyPr/>
                    <a:lstStyle/>
                    <a:p>
                      <a:endParaRPr kumimoji="1" lang="ja-JP" altLang="en-US" sz="1400" dirty="0">
                        <a:solidFill>
                          <a:schemeClr val="tx1">
                            <a:lumMod val="65000"/>
                            <a:lumOff val="35000"/>
                          </a:schemeClr>
                        </a:solidFill>
                        <a:latin typeface="BIZ UDPゴシック" panose="020B0400000000000000" pitchFamily="50" charset="-128"/>
                        <a:ea typeface="BIZ UDPゴシック" panose="020B0400000000000000" pitchFamily="50" charset="-128"/>
                      </a:endParaRPr>
                    </a:p>
                  </a:txBody>
                  <a:tcP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noFill/>
                  </a:tcPr>
                </a:tc>
                <a:tc>
                  <a:txBody>
                    <a:bodyPr/>
                    <a:lstStyle/>
                    <a:p>
                      <a:pPr algn="ctr"/>
                      <a:r>
                        <a:rPr kumimoji="1" lang="ja-JP" altLang="en-US" sz="1200" dirty="0">
                          <a:solidFill>
                            <a:schemeClr val="tx1">
                              <a:lumMod val="65000"/>
                              <a:lumOff val="35000"/>
                            </a:schemeClr>
                          </a:solidFill>
                          <a:latin typeface="BIZ UDPゴシック" panose="020B0400000000000000" pitchFamily="50" charset="-128"/>
                          <a:ea typeface="BIZ UDPゴシック" panose="020B0400000000000000" pitchFamily="50" charset="-128"/>
                        </a:rPr>
                        <a:t>□</a:t>
                      </a: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noFill/>
                  </a:tcPr>
                </a:tc>
                <a:extLst>
                  <a:ext uri="{0D108BD9-81ED-4DB2-BD59-A6C34878D82A}">
                    <a16:rowId xmlns:a16="http://schemas.microsoft.com/office/drawing/2014/main" val="2926422928"/>
                  </a:ext>
                </a:extLst>
              </a:tr>
              <a:tr h="1386840">
                <a:tc>
                  <a:txBody>
                    <a:bodyPr/>
                    <a:lstStyle/>
                    <a:p>
                      <a:pPr algn="ctr"/>
                      <a:r>
                        <a:rPr kumimoji="1" lang="en-US" altLang="ja-JP" sz="1400" dirty="0">
                          <a:solidFill>
                            <a:schemeClr val="tx1">
                              <a:lumMod val="65000"/>
                              <a:lumOff val="35000"/>
                            </a:schemeClr>
                          </a:solidFill>
                          <a:latin typeface="BIZ UDPゴシック" panose="020B0400000000000000" pitchFamily="50" charset="-128"/>
                          <a:ea typeface="BIZ UDPゴシック" panose="020B0400000000000000" pitchFamily="50" charset="-128"/>
                        </a:rPr>
                        <a:t>5</a:t>
                      </a:r>
                      <a:endParaRPr kumimoji="1" lang="ja-JP" altLang="en-US" sz="1400" dirty="0">
                        <a:solidFill>
                          <a:schemeClr val="tx1">
                            <a:lumMod val="65000"/>
                            <a:lumOff val="35000"/>
                          </a:schemeClr>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noFill/>
                  </a:tcPr>
                </a:tc>
                <a:tc>
                  <a:txBody>
                    <a:bodyPr/>
                    <a:lstStyle/>
                    <a:p>
                      <a:r>
                        <a:rPr kumimoji="1" lang="ja-JP" altLang="en-US" sz="1200">
                          <a:solidFill>
                            <a:schemeClr val="tx1">
                              <a:lumMod val="65000"/>
                              <a:lumOff val="35000"/>
                            </a:schemeClr>
                          </a:solidFill>
                          <a:latin typeface="BIZ UDPゴシック" panose="020B0400000000000000" pitchFamily="50" charset="-128"/>
                          <a:ea typeface="BIZ UDPゴシック" panose="020B0400000000000000" pitchFamily="50" charset="-128"/>
                        </a:rPr>
                        <a:t>事業者用</a:t>
                      </a:r>
                      <a:r>
                        <a:rPr kumimoji="1" lang="en-US" altLang="ja-JP" sz="1200" dirty="0">
                          <a:solidFill>
                            <a:schemeClr val="tx1">
                              <a:lumMod val="65000"/>
                              <a:lumOff val="35000"/>
                            </a:schemeClr>
                          </a:solidFill>
                          <a:latin typeface="BIZ UDPゴシック" panose="020B0400000000000000" pitchFamily="50" charset="-128"/>
                          <a:ea typeface="BIZ UDPゴシック" panose="020B0400000000000000" pitchFamily="50" charset="-128"/>
                        </a:rPr>
                        <a:t>ID</a:t>
                      </a:r>
                      <a:r>
                        <a:rPr kumimoji="1" lang="ja-JP" altLang="en-US" sz="1200" dirty="0">
                          <a:solidFill>
                            <a:schemeClr val="tx1">
                              <a:lumMod val="65000"/>
                              <a:lumOff val="35000"/>
                            </a:schemeClr>
                          </a:solidFill>
                          <a:latin typeface="BIZ UDPゴシック" panose="020B0400000000000000" pitchFamily="50" charset="-128"/>
                          <a:ea typeface="BIZ UDPゴシック" panose="020B0400000000000000" pitchFamily="50" charset="-128"/>
                        </a:rPr>
                        <a:t>・</a:t>
                      </a:r>
                      <a:r>
                        <a:rPr kumimoji="1" lang="en-US" altLang="ja-JP" sz="1200" dirty="0">
                          <a:solidFill>
                            <a:schemeClr val="tx1">
                              <a:lumMod val="65000"/>
                              <a:lumOff val="35000"/>
                            </a:schemeClr>
                          </a:solidFill>
                          <a:latin typeface="BIZ UDPゴシック" panose="020B0400000000000000" pitchFamily="50" charset="-128"/>
                          <a:ea typeface="BIZ UDPゴシック" panose="020B0400000000000000" pitchFamily="50" charset="-128"/>
                        </a:rPr>
                        <a:t>PW</a:t>
                      </a:r>
                      <a:r>
                        <a:rPr kumimoji="1" lang="ja-JP" altLang="en-US" sz="1200">
                          <a:solidFill>
                            <a:schemeClr val="tx1">
                              <a:lumMod val="65000"/>
                              <a:lumOff val="35000"/>
                            </a:schemeClr>
                          </a:solidFill>
                          <a:latin typeface="BIZ UDPゴシック" panose="020B0400000000000000" pitchFamily="50" charset="-128"/>
                          <a:ea typeface="BIZ UDPゴシック" panose="020B0400000000000000" pitchFamily="50" charset="-128"/>
                        </a:rPr>
                        <a:t>のご案内</a:t>
                      </a:r>
                      <a:endParaRPr kumimoji="1" lang="en-US" altLang="ja-JP" sz="1200" dirty="0">
                        <a:solidFill>
                          <a:schemeClr val="tx1">
                            <a:lumMod val="65000"/>
                            <a:lumOff val="35000"/>
                          </a:schemeClr>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noFill/>
                  </a:tcPr>
                </a:tc>
                <a:tc>
                  <a:txBody>
                    <a:bodyPr/>
                    <a:lstStyle/>
                    <a:p>
                      <a:endParaRPr kumimoji="1" lang="ja-JP" altLang="en-US" sz="1400" dirty="0">
                        <a:solidFill>
                          <a:schemeClr val="tx1">
                            <a:lumMod val="65000"/>
                            <a:lumOff val="35000"/>
                          </a:schemeClr>
                        </a:solidFill>
                        <a:latin typeface="BIZ UDPゴシック" panose="020B0400000000000000" pitchFamily="50" charset="-128"/>
                        <a:ea typeface="BIZ UDPゴシック" panose="020B0400000000000000" pitchFamily="50" charset="-128"/>
                      </a:endParaRPr>
                    </a:p>
                  </a:txBody>
                  <a:tcP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no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dirty="0">
                          <a:solidFill>
                            <a:schemeClr val="tx1">
                              <a:lumMod val="65000"/>
                              <a:lumOff val="35000"/>
                            </a:schemeClr>
                          </a:solidFill>
                          <a:latin typeface="BIZ UDPゴシック" panose="020B0400000000000000" pitchFamily="50" charset="-128"/>
                          <a:ea typeface="BIZ UDPゴシック" panose="020B0400000000000000" pitchFamily="50" charset="-128"/>
                        </a:rPr>
                        <a:t>□</a:t>
                      </a:r>
                    </a:p>
                  </a:txBody>
                  <a:tcPr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noFill/>
                  </a:tcPr>
                </a:tc>
                <a:extLst>
                  <a:ext uri="{0D108BD9-81ED-4DB2-BD59-A6C34878D82A}">
                    <a16:rowId xmlns:a16="http://schemas.microsoft.com/office/drawing/2014/main" val="3489145147"/>
                  </a:ext>
                </a:extLst>
              </a:tr>
            </a:tbl>
          </a:graphicData>
        </a:graphic>
      </p:graphicFrame>
      <p:pic>
        <p:nvPicPr>
          <p:cNvPr id="9" name="図 8">
            <a:extLst>
              <a:ext uri="{FF2B5EF4-FFF2-40B4-BE49-F238E27FC236}">
                <a16:creationId xmlns:a16="http://schemas.microsoft.com/office/drawing/2014/main" id="{69AB2752-69F3-762C-C02B-9630532B5C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3013" y="3901867"/>
            <a:ext cx="958411" cy="648000"/>
          </a:xfrm>
          <a:prstGeom prst="rect">
            <a:avLst/>
          </a:prstGeom>
          <a:ln>
            <a:solidFill>
              <a:schemeClr val="bg1">
                <a:lumMod val="50000"/>
              </a:schemeClr>
            </a:solidFill>
          </a:ln>
        </p:spPr>
      </p:pic>
      <p:sp>
        <p:nvSpPr>
          <p:cNvPr id="10" name="object 5">
            <a:extLst>
              <a:ext uri="{FF2B5EF4-FFF2-40B4-BE49-F238E27FC236}">
                <a16:creationId xmlns:a16="http://schemas.microsoft.com/office/drawing/2014/main" id="{C166EA6D-FDF3-DF23-A141-B057E9CECE07}"/>
              </a:ext>
            </a:extLst>
          </p:cNvPr>
          <p:cNvSpPr txBox="1"/>
          <p:nvPr/>
        </p:nvSpPr>
        <p:spPr>
          <a:xfrm>
            <a:off x="2853153" y="740457"/>
            <a:ext cx="3882047" cy="822405"/>
          </a:xfrm>
          <a:prstGeom prst="rect">
            <a:avLst/>
          </a:prstGeom>
        </p:spPr>
        <p:txBody>
          <a:bodyPr vert="horz" wrap="square" lIns="0" tIns="12700" rIns="0" bIns="0" rtlCol="0">
            <a:spAutoFit/>
          </a:bodyPr>
          <a:lstStyle/>
          <a:p>
            <a:pPr marL="12700" algn="l">
              <a:lnSpc>
                <a:spcPct val="150000"/>
              </a:lnSpc>
              <a:spcBef>
                <a:spcPts val="100"/>
              </a:spcBef>
            </a:pPr>
            <a:r>
              <a:rPr lang="ja-JP" altLang="en-US" sz="1200" b="1">
                <a:solidFill>
                  <a:srgbClr val="E02629"/>
                </a:solidFill>
                <a:latin typeface="BIZ UDPゴシック" panose="020B0400000000000000" pitchFamily="50" charset="-128"/>
                <a:ea typeface="BIZ UDPゴシック" panose="020B0400000000000000" pitchFamily="50" charset="-128"/>
                <a:cs typeface="小塚ゴシック Pr6N M"/>
              </a:rPr>
              <a:t>本キャンペーンへの登録審査・承認後、</a:t>
            </a:r>
            <a:endParaRPr lang="en-US" altLang="ja-JP" sz="1200" b="1">
              <a:solidFill>
                <a:srgbClr val="E02629"/>
              </a:solidFill>
              <a:latin typeface="BIZ UDPゴシック" panose="020B0400000000000000" pitchFamily="50" charset="-128"/>
              <a:ea typeface="BIZ UDPゴシック" panose="020B0400000000000000" pitchFamily="50" charset="-128"/>
              <a:cs typeface="小塚ゴシック Pr6N M"/>
            </a:endParaRPr>
          </a:p>
          <a:p>
            <a:pPr marL="12700" algn="l">
              <a:lnSpc>
                <a:spcPct val="150000"/>
              </a:lnSpc>
              <a:spcBef>
                <a:spcPts val="100"/>
              </a:spcBef>
            </a:pPr>
            <a:r>
              <a:rPr lang="ja-JP" altLang="en-US" sz="1200" b="1">
                <a:solidFill>
                  <a:srgbClr val="E02629"/>
                </a:solidFill>
                <a:latin typeface="BIZ UDPゴシック" panose="020B0400000000000000" pitchFamily="50" charset="-128"/>
                <a:ea typeface="BIZ UDPゴシック" panose="020B0400000000000000" pitchFamily="50" charset="-128"/>
                <a:cs typeface="小塚ゴシック Pr6N M"/>
              </a:rPr>
              <a:t>事務局よりスターターキットを発送いたします。</a:t>
            </a:r>
          </a:p>
          <a:p>
            <a:pPr marL="12700" algn="l">
              <a:lnSpc>
                <a:spcPct val="150000"/>
              </a:lnSpc>
              <a:spcBef>
                <a:spcPts val="100"/>
              </a:spcBef>
            </a:pPr>
            <a:r>
              <a:rPr lang="ja-JP" altLang="en-US" sz="1200" b="1">
                <a:solidFill>
                  <a:srgbClr val="E02629"/>
                </a:solidFill>
                <a:latin typeface="BIZ UDPゴシック" panose="020B0400000000000000" pitchFamily="50" charset="-128"/>
                <a:ea typeface="BIZ UDPゴシック" panose="020B0400000000000000" pitchFamily="50" charset="-128"/>
                <a:cs typeface="小塚ゴシック Pr6N M"/>
              </a:rPr>
              <a:t>受け取り後、同封物をご確認ください。</a:t>
            </a:r>
            <a:endParaRPr lang="ja-JP" altLang="en-US" sz="1200" b="1" dirty="0">
              <a:solidFill>
                <a:srgbClr val="E02629"/>
              </a:solidFill>
              <a:latin typeface="BIZ UDPゴシック" panose="020B0400000000000000" pitchFamily="50" charset="-128"/>
              <a:ea typeface="BIZ UDPゴシック" panose="020B0400000000000000" pitchFamily="50" charset="-128"/>
              <a:cs typeface="小塚ゴシック Pr6N M"/>
            </a:endParaRPr>
          </a:p>
        </p:txBody>
      </p:sp>
      <p:pic>
        <p:nvPicPr>
          <p:cNvPr id="27" name="object 65">
            <a:extLst>
              <a:ext uri="{FF2B5EF4-FFF2-40B4-BE49-F238E27FC236}">
                <a16:creationId xmlns:a16="http://schemas.microsoft.com/office/drawing/2014/main" id="{18D9F443-A84C-7447-5242-C3BA4030A146}"/>
              </a:ext>
            </a:extLst>
          </p:cNvPr>
          <p:cNvPicPr/>
          <p:nvPr/>
        </p:nvPicPr>
        <p:blipFill>
          <a:blip r:embed="rId3" cstate="print"/>
          <a:stretch>
            <a:fillRect/>
          </a:stretch>
        </p:blipFill>
        <p:spPr>
          <a:xfrm>
            <a:off x="4584865" y="7928686"/>
            <a:ext cx="714707" cy="1011480"/>
          </a:xfrm>
          <a:prstGeom prst="rect">
            <a:avLst/>
          </a:prstGeom>
          <a:ln>
            <a:solidFill>
              <a:schemeClr val="bg1">
                <a:lumMod val="50000"/>
              </a:schemeClr>
            </a:solidFill>
          </a:ln>
        </p:spPr>
      </p:pic>
      <p:pic>
        <p:nvPicPr>
          <p:cNvPr id="35" name="object 47">
            <a:extLst>
              <a:ext uri="{FF2B5EF4-FFF2-40B4-BE49-F238E27FC236}">
                <a16:creationId xmlns:a16="http://schemas.microsoft.com/office/drawing/2014/main" id="{65DE66C1-BFE4-6A06-C9ED-E9A519907B0D}"/>
              </a:ext>
            </a:extLst>
          </p:cNvPr>
          <p:cNvPicPr/>
          <p:nvPr/>
        </p:nvPicPr>
        <p:blipFill>
          <a:blip r:embed="rId4" cstate="print"/>
          <a:stretch>
            <a:fillRect/>
          </a:stretch>
        </p:blipFill>
        <p:spPr>
          <a:xfrm>
            <a:off x="4872426" y="3944943"/>
            <a:ext cx="139585" cy="409613"/>
          </a:xfrm>
          <a:prstGeom prst="rect">
            <a:avLst/>
          </a:prstGeom>
        </p:spPr>
      </p:pic>
      <p:sp>
        <p:nvSpPr>
          <p:cNvPr id="47" name="テキスト ボックス 46">
            <a:extLst>
              <a:ext uri="{FF2B5EF4-FFF2-40B4-BE49-F238E27FC236}">
                <a16:creationId xmlns:a16="http://schemas.microsoft.com/office/drawing/2014/main" id="{FDF4613B-8F98-5DD0-AD70-1F188A103386}"/>
              </a:ext>
            </a:extLst>
          </p:cNvPr>
          <p:cNvSpPr txBox="1"/>
          <p:nvPr/>
        </p:nvSpPr>
        <p:spPr>
          <a:xfrm>
            <a:off x="2497095" y="9290081"/>
            <a:ext cx="2157963" cy="707886"/>
          </a:xfrm>
          <a:prstGeom prst="rect">
            <a:avLst/>
          </a:prstGeom>
          <a:solidFill>
            <a:srgbClr val="7030A0"/>
          </a:solidFill>
        </p:spPr>
        <p:txBody>
          <a:bodyPr wrap="none" rtlCol="0">
            <a:spAutoFit/>
          </a:bodyPr>
          <a:lstStyle/>
          <a:p>
            <a:pPr algn="ctr"/>
            <a:r>
              <a:rPr kumimoji="1" lang="en-US" altLang="ja-JP" sz="2000" b="1">
                <a:solidFill>
                  <a:schemeClr val="bg1"/>
                </a:solidFill>
                <a:latin typeface="BIZ UDPゴシック" panose="020B0400000000000000" pitchFamily="50" charset="-128"/>
                <a:ea typeface="BIZ UDPゴシック" panose="020B0400000000000000" pitchFamily="50" charset="-128"/>
              </a:rPr>
              <a:t>※</a:t>
            </a:r>
            <a:r>
              <a:rPr kumimoji="1" lang="ja-JP" altLang="en-US" sz="2000" b="1">
                <a:solidFill>
                  <a:schemeClr val="bg1"/>
                </a:solidFill>
                <a:latin typeface="BIZ UDPゴシック" panose="020B0400000000000000" pitchFamily="50" charset="-128"/>
                <a:ea typeface="BIZ UDPゴシック" panose="020B0400000000000000" pitchFamily="50" charset="-128"/>
              </a:rPr>
              <a:t>デザインデータ</a:t>
            </a:r>
            <a:endParaRPr kumimoji="1" lang="en-US" altLang="ja-JP" sz="2000" b="1">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2000" b="1">
                <a:solidFill>
                  <a:schemeClr val="bg1"/>
                </a:solidFill>
                <a:latin typeface="BIZ UDPゴシック" panose="020B0400000000000000" pitchFamily="50" charset="-128"/>
                <a:ea typeface="BIZ UDPゴシック" panose="020B0400000000000000" pitchFamily="50" charset="-128"/>
              </a:rPr>
              <a:t>　差し替え</a:t>
            </a:r>
          </a:p>
        </p:txBody>
      </p:sp>
      <p:pic>
        <p:nvPicPr>
          <p:cNvPr id="49" name="図 48" descr="アイコン&#10;&#10;AI 生成コンテンツは誤りを含む可能性があります。">
            <a:extLst>
              <a:ext uri="{FF2B5EF4-FFF2-40B4-BE49-F238E27FC236}">
                <a16:creationId xmlns:a16="http://schemas.microsoft.com/office/drawing/2014/main" id="{E1B12920-BC90-92BB-3CD2-BCD155457584}"/>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127742" y="627839"/>
            <a:ext cx="1565754" cy="1047640"/>
          </a:xfrm>
          <a:prstGeom prst="rect">
            <a:avLst/>
          </a:prstGeom>
        </p:spPr>
      </p:pic>
      <p:sp>
        <p:nvSpPr>
          <p:cNvPr id="50" name="テキスト ボックス 49">
            <a:extLst>
              <a:ext uri="{FF2B5EF4-FFF2-40B4-BE49-F238E27FC236}">
                <a16:creationId xmlns:a16="http://schemas.microsoft.com/office/drawing/2014/main" id="{913AF7BF-4036-7BE0-868E-31F7A80B65E4}"/>
              </a:ext>
            </a:extLst>
          </p:cNvPr>
          <p:cNvSpPr txBox="1"/>
          <p:nvPr/>
        </p:nvSpPr>
        <p:spPr>
          <a:xfrm>
            <a:off x="278567" y="36946"/>
            <a:ext cx="2557110"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スターターキットの内容</a:t>
            </a:r>
          </a:p>
        </p:txBody>
      </p:sp>
      <p:pic>
        <p:nvPicPr>
          <p:cNvPr id="57" name="図 56">
            <a:extLst>
              <a:ext uri="{FF2B5EF4-FFF2-40B4-BE49-F238E27FC236}">
                <a16:creationId xmlns:a16="http://schemas.microsoft.com/office/drawing/2014/main" id="{8BE7A491-3CF5-7230-C650-12364C8F10A9}"/>
              </a:ext>
            </a:extLst>
          </p:cNvPr>
          <p:cNvPicPr>
            <a:picLocks noChangeAspect="1"/>
          </p:cNvPicPr>
          <p:nvPr/>
        </p:nvPicPr>
        <p:blipFill>
          <a:blip r:embed="rId6"/>
          <a:stretch>
            <a:fillRect/>
          </a:stretch>
        </p:blipFill>
        <p:spPr>
          <a:xfrm>
            <a:off x="4561124" y="2307525"/>
            <a:ext cx="762189" cy="1051561"/>
          </a:xfrm>
          <a:prstGeom prst="rect">
            <a:avLst/>
          </a:prstGeom>
          <a:ln>
            <a:solidFill>
              <a:schemeClr val="bg1">
                <a:lumMod val="75000"/>
              </a:schemeClr>
            </a:solidFill>
          </a:ln>
        </p:spPr>
      </p:pic>
      <p:grpSp>
        <p:nvGrpSpPr>
          <p:cNvPr id="30" name="グループ化 29">
            <a:extLst>
              <a:ext uri="{FF2B5EF4-FFF2-40B4-BE49-F238E27FC236}">
                <a16:creationId xmlns:a16="http://schemas.microsoft.com/office/drawing/2014/main" id="{9B0AFEBC-4A05-1252-4510-A6AEDF91366F}"/>
              </a:ext>
            </a:extLst>
          </p:cNvPr>
          <p:cNvGrpSpPr/>
          <p:nvPr/>
        </p:nvGrpSpPr>
        <p:grpSpPr>
          <a:xfrm>
            <a:off x="4265603" y="6559432"/>
            <a:ext cx="1353230" cy="1067308"/>
            <a:chOff x="5391412" y="5136492"/>
            <a:chExt cx="1743289" cy="1210430"/>
          </a:xfrm>
        </p:grpSpPr>
        <p:pic>
          <p:nvPicPr>
            <p:cNvPr id="33" name="図 32">
              <a:extLst>
                <a:ext uri="{FF2B5EF4-FFF2-40B4-BE49-F238E27FC236}">
                  <a16:creationId xmlns:a16="http://schemas.microsoft.com/office/drawing/2014/main" id="{94FF7A7D-4728-9FD2-7547-D1E3FADECE5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91412" y="5136492"/>
              <a:ext cx="853143" cy="1210430"/>
            </a:xfrm>
            <a:prstGeom prst="rect">
              <a:avLst/>
            </a:prstGeom>
          </p:spPr>
        </p:pic>
        <p:pic>
          <p:nvPicPr>
            <p:cNvPr id="34" name="図 33">
              <a:extLst>
                <a:ext uri="{FF2B5EF4-FFF2-40B4-BE49-F238E27FC236}">
                  <a16:creationId xmlns:a16="http://schemas.microsoft.com/office/drawing/2014/main" id="{91EB9F83-E5A5-783C-0936-FDD207AA5ECC}"/>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281651" y="5136492"/>
              <a:ext cx="853050" cy="1210430"/>
            </a:xfrm>
            <a:prstGeom prst="rect">
              <a:avLst/>
            </a:prstGeom>
          </p:spPr>
        </p:pic>
      </p:grpSp>
      <p:pic>
        <p:nvPicPr>
          <p:cNvPr id="2" name="図 1">
            <a:extLst>
              <a:ext uri="{FF2B5EF4-FFF2-40B4-BE49-F238E27FC236}">
                <a16:creationId xmlns:a16="http://schemas.microsoft.com/office/drawing/2014/main" id="{052D4002-636B-3E5E-CCCA-E30F25281259}"/>
              </a:ext>
            </a:extLst>
          </p:cNvPr>
          <p:cNvPicPr>
            <a:picLocks noChangeAspect="1"/>
          </p:cNvPicPr>
          <p:nvPr/>
        </p:nvPicPr>
        <p:blipFill>
          <a:blip r:embed="rId9"/>
          <a:stretch>
            <a:fillRect/>
          </a:stretch>
        </p:blipFill>
        <p:spPr>
          <a:xfrm>
            <a:off x="4584866" y="5012560"/>
            <a:ext cx="685980" cy="1314940"/>
          </a:xfrm>
          <a:prstGeom prst="rect">
            <a:avLst/>
          </a:prstGeom>
          <a:solidFill>
            <a:schemeClr val="bg1"/>
          </a:solidFill>
          <a:ln>
            <a:solidFill>
              <a:schemeClr val="bg1">
                <a:lumMod val="65000"/>
              </a:schemeClr>
            </a:solidFill>
          </a:ln>
        </p:spPr>
      </p:pic>
      <p:sp>
        <p:nvSpPr>
          <p:cNvPr id="3" name="テキスト ボックス 2">
            <a:extLst>
              <a:ext uri="{FF2B5EF4-FFF2-40B4-BE49-F238E27FC236}">
                <a16:creationId xmlns:a16="http://schemas.microsoft.com/office/drawing/2014/main" id="{1CC8DF08-FA12-8A56-4A21-B0A6C50BA503}"/>
              </a:ext>
            </a:extLst>
          </p:cNvPr>
          <p:cNvSpPr txBox="1"/>
          <p:nvPr/>
        </p:nvSpPr>
        <p:spPr>
          <a:xfrm>
            <a:off x="7799615" y="3407229"/>
            <a:ext cx="4456669" cy="1569660"/>
          </a:xfrm>
          <a:prstGeom prst="rect">
            <a:avLst/>
          </a:prstGeom>
          <a:solidFill>
            <a:srgbClr val="FF0000"/>
          </a:solidFill>
        </p:spPr>
        <p:txBody>
          <a:bodyPr wrap="none" rtlCol="0">
            <a:spAutoFit/>
          </a:bodyPr>
          <a:lstStyle/>
          <a:p>
            <a:r>
              <a:rPr kumimoji="1" lang="en-US" altLang="ja-JP" sz="1600" b="1">
                <a:solidFill>
                  <a:schemeClr val="bg1"/>
                </a:solidFill>
              </a:rPr>
              <a:t>※</a:t>
            </a:r>
            <a:r>
              <a:rPr kumimoji="1" lang="ja-JP" altLang="en-US" sz="1600" b="1">
                <a:solidFill>
                  <a:schemeClr val="bg1"/>
                </a:solidFill>
              </a:rPr>
              <a:t>更新箇所</a:t>
            </a:r>
            <a:endParaRPr kumimoji="1" lang="en-US" altLang="ja-JP" sz="1600" b="1">
              <a:solidFill>
                <a:schemeClr val="bg1"/>
              </a:solidFill>
            </a:endParaRPr>
          </a:p>
          <a:p>
            <a:r>
              <a:rPr lang="ja-JP" altLang="en-US" sz="1600" b="1">
                <a:solidFill>
                  <a:schemeClr val="bg1"/>
                </a:solidFill>
              </a:rPr>
              <a:t>・（上段の赤文字箇所）</a:t>
            </a:r>
            <a:endParaRPr lang="en-US" altLang="ja-JP" sz="1600" b="1">
              <a:solidFill>
                <a:schemeClr val="bg1"/>
              </a:solidFill>
            </a:endParaRPr>
          </a:p>
          <a:p>
            <a:r>
              <a:rPr kumimoji="1" lang="ja-JP" altLang="en-US" sz="1600" b="1">
                <a:solidFill>
                  <a:schemeClr val="bg1"/>
                </a:solidFill>
              </a:rPr>
              <a:t>　参画</a:t>
            </a:r>
            <a:r>
              <a:rPr lang="ja-JP" altLang="en-US" sz="1600" b="1">
                <a:solidFill>
                  <a:schemeClr val="bg1"/>
                </a:solidFill>
              </a:rPr>
              <a:t>登録審査後→登録審査後に修正</a:t>
            </a:r>
            <a:endParaRPr kumimoji="1" lang="en-US" altLang="ja-JP" sz="1600" b="1">
              <a:solidFill>
                <a:schemeClr val="bg1"/>
              </a:solidFill>
            </a:endParaRPr>
          </a:p>
          <a:p>
            <a:r>
              <a:rPr kumimoji="1" lang="ja-JP" altLang="en-US" sz="1600" b="1">
                <a:solidFill>
                  <a:schemeClr val="bg1"/>
                </a:solidFill>
              </a:rPr>
              <a:t>・２電子クーポンのデータ下の＜</a:t>
            </a:r>
            <a:r>
              <a:rPr kumimoji="1" lang="en-US" altLang="ja-JP" sz="1600" b="1">
                <a:solidFill>
                  <a:schemeClr val="bg1"/>
                </a:solidFill>
              </a:rPr>
              <a:t>4000</a:t>
            </a:r>
            <a:r>
              <a:rPr kumimoji="1" lang="ja-JP" altLang="en-US" sz="1600" b="1">
                <a:solidFill>
                  <a:schemeClr val="bg1"/>
                </a:solidFill>
              </a:rPr>
              <a:t>円券＞削除</a:t>
            </a:r>
            <a:endParaRPr kumimoji="1" lang="en-US" altLang="ja-JP" sz="1600" b="1">
              <a:solidFill>
                <a:schemeClr val="bg1"/>
              </a:solidFill>
            </a:endParaRPr>
          </a:p>
          <a:p>
            <a:r>
              <a:rPr lang="ja-JP" altLang="en-US" sz="1600" b="1">
                <a:solidFill>
                  <a:schemeClr val="bg1"/>
                </a:solidFill>
              </a:rPr>
              <a:t>・３登録申請書→助成金交付申請書に修正</a:t>
            </a:r>
            <a:endParaRPr lang="en-US" altLang="ja-JP" sz="1600" b="1">
              <a:solidFill>
                <a:schemeClr val="bg1"/>
              </a:solidFill>
            </a:endParaRPr>
          </a:p>
          <a:p>
            <a:r>
              <a:rPr lang="ja-JP" altLang="en-US" sz="1600" b="1">
                <a:solidFill>
                  <a:schemeClr val="bg1"/>
                </a:solidFill>
              </a:rPr>
              <a:t>・交付申請書の貼付データ差し替え</a:t>
            </a:r>
            <a:endParaRPr lang="en-US" altLang="ja-JP" sz="1600" b="1">
              <a:solidFill>
                <a:schemeClr val="bg1"/>
              </a:solidFill>
            </a:endParaRPr>
          </a:p>
        </p:txBody>
      </p:sp>
    </p:spTree>
    <p:extLst>
      <p:ext uri="{BB962C8B-B14F-4D97-AF65-F5344CB8AC3E}">
        <p14:creationId xmlns:p14="http://schemas.microsoft.com/office/powerpoint/2010/main" val="2851929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2">
            <a:extLst>
              <a:ext uri="{FF2B5EF4-FFF2-40B4-BE49-F238E27FC236}">
                <a16:creationId xmlns:a16="http://schemas.microsoft.com/office/drawing/2014/main" id="{34AD9164-9920-194F-16EB-B8B1CEDE3629}"/>
              </a:ext>
            </a:extLst>
          </p:cNvPr>
          <p:cNvGraphicFramePr>
            <a:graphicFrameLocks noGrp="1"/>
          </p:cNvGraphicFramePr>
          <p:nvPr>
            <p:extLst>
              <p:ext uri="{D42A27DB-BD31-4B8C-83A1-F6EECF244321}">
                <p14:modId xmlns:p14="http://schemas.microsoft.com/office/powerpoint/2010/main" val="2663917617"/>
              </p:ext>
            </p:extLst>
          </p:nvPr>
        </p:nvGraphicFramePr>
        <p:xfrm>
          <a:off x="418305" y="891994"/>
          <a:ext cx="6724651" cy="7326942"/>
        </p:xfrm>
        <a:graphic>
          <a:graphicData uri="http://schemas.openxmlformats.org/drawingml/2006/table">
            <a:tbl>
              <a:tblPr firstRow="1" bandRow="1">
                <a:tableStyleId>{5C22544A-7EE6-4342-B048-85BDC9FD1C3A}</a:tableStyleId>
              </a:tblPr>
              <a:tblGrid>
                <a:gridCol w="1080517">
                  <a:extLst>
                    <a:ext uri="{9D8B030D-6E8A-4147-A177-3AD203B41FA5}">
                      <a16:colId xmlns:a16="http://schemas.microsoft.com/office/drawing/2014/main" val="1199397231"/>
                    </a:ext>
                  </a:extLst>
                </a:gridCol>
                <a:gridCol w="5644134">
                  <a:extLst>
                    <a:ext uri="{9D8B030D-6E8A-4147-A177-3AD203B41FA5}">
                      <a16:colId xmlns:a16="http://schemas.microsoft.com/office/drawing/2014/main" val="3060724032"/>
                    </a:ext>
                  </a:extLst>
                </a:gridCol>
              </a:tblGrid>
              <a:tr h="523910">
                <a:tc>
                  <a:txBody>
                    <a:bodyPr/>
                    <a:lstStyle/>
                    <a:p>
                      <a:pPr algn="ctr"/>
                      <a:r>
                        <a:rPr kumimoji="1" lang="ja-JP" altLang="en-US" sz="1200" b="1">
                          <a:solidFill>
                            <a:schemeClr val="tx1"/>
                          </a:solidFill>
                          <a:latin typeface="BIZ UDPゴシック" panose="020B0400000000000000" pitchFamily="50" charset="-128"/>
                          <a:ea typeface="BIZ UDPゴシック" panose="020B0400000000000000" pitchFamily="50" charset="-128"/>
                        </a:rPr>
                        <a:t>有効</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期限</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CC"/>
                    </a:solidFill>
                  </a:tcPr>
                </a:tc>
                <a:tc>
                  <a:txBody>
                    <a:bodyPr/>
                    <a:lstStyle/>
                    <a:p>
                      <a:pPr marL="222885">
                        <a:lnSpc>
                          <a:spcPct val="100000"/>
                        </a:lnSpc>
                        <a:spcBef>
                          <a:spcPts val="0"/>
                        </a:spcBef>
                      </a:pPr>
                      <a:r>
                        <a:rPr sz="1200" b="0" spc="0" baseline="0">
                          <a:solidFill>
                            <a:srgbClr val="58595B"/>
                          </a:solidFill>
                          <a:latin typeface="Meiryo UI" panose="020B0604030504040204" pitchFamily="50" charset="-128"/>
                          <a:ea typeface="Meiryo UI" panose="020B0604030504040204" pitchFamily="50" charset="-128"/>
                          <a:cs typeface="A-OTF リュウミン Pro M-KL"/>
                        </a:rPr>
                        <a:t>旅行開始日から令和</a:t>
                      </a:r>
                      <a:r>
                        <a:rPr lang="ja-JP" altLang="en-US" sz="1200" b="0" spc="0" baseline="0">
                          <a:solidFill>
                            <a:srgbClr val="58595B"/>
                          </a:solidFill>
                          <a:latin typeface="Meiryo UI" panose="020B0604030504040204" pitchFamily="50" charset="-128"/>
                          <a:ea typeface="Meiryo UI" panose="020B0604030504040204" pitchFamily="50" charset="-128"/>
                          <a:cs typeface="A-OTF リュウミン Pro M-KL"/>
                        </a:rPr>
                        <a:t>８</a:t>
                      </a:r>
                      <a:r>
                        <a:rPr sz="1200" b="0" spc="0" baseline="0">
                          <a:solidFill>
                            <a:srgbClr val="58595B"/>
                          </a:solidFill>
                          <a:latin typeface="Meiryo UI" panose="020B0604030504040204" pitchFamily="50" charset="-128"/>
                          <a:ea typeface="Meiryo UI" panose="020B0604030504040204" pitchFamily="50" charset="-128"/>
                          <a:cs typeface="A-OTF リュウミン Pro M-KL"/>
                        </a:rPr>
                        <a:t>年</a:t>
                      </a:r>
                      <a:r>
                        <a:rPr lang="ja-JP" altLang="en-US" sz="1200" b="0" spc="0" baseline="0">
                          <a:solidFill>
                            <a:srgbClr val="58595B"/>
                          </a:solidFill>
                          <a:latin typeface="Meiryo UI" panose="020B0604030504040204" pitchFamily="50" charset="-128"/>
                          <a:ea typeface="Meiryo UI" panose="020B0604030504040204" pitchFamily="50" charset="-128"/>
                          <a:cs typeface="A-OTF リュウミン Pro M-KL"/>
                        </a:rPr>
                        <a:t>８</a:t>
                      </a:r>
                      <a:r>
                        <a:rPr sz="1200" b="0" spc="0" baseline="0">
                          <a:solidFill>
                            <a:srgbClr val="58595B"/>
                          </a:solidFill>
                          <a:latin typeface="Meiryo UI" panose="020B0604030504040204" pitchFamily="50" charset="-128"/>
                          <a:ea typeface="Meiryo UI" panose="020B0604030504040204" pitchFamily="50" charset="-128"/>
                          <a:cs typeface="A-OTF リュウミン Pro M-KL"/>
                        </a:rPr>
                        <a:t>月</a:t>
                      </a:r>
                      <a:r>
                        <a:rPr lang="ja-JP" altLang="en-US" sz="1200" b="0" spc="0" baseline="0">
                          <a:solidFill>
                            <a:srgbClr val="58595B"/>
                          </a:solidFill>
                          <a:latin typeface="Meiryo UI" panose="020B0604030504040204" pitchFamily="50" charset="-128"/>
                          <a:ea typeface="Meiryo UI" panose="020B0604030504040204" pitchFamily="50" charset="-128"/>
                          <a:cs typeface="A-OTF リュウミン Pro M-KL"/>
                        </a:rPr>
                        <a:t>３１</a:t>
                      </a:r>
                      <a:r>
                        <a:rPr sz="1200" b="0" spc="0" baseline="0">
                          <a:solidFill>
                            <a:srgbClr val="58595B"/>
                          </a:solidFill>
                          <a:latin typeface="Meiryo UI" panose="020B0604030504040204" pitchFamily="50" charset="-128"/>
                          <a:ea typeface="Meiryo UI" panose="020B0604030504040204" pitchFamily="50" charset="-128"/>
                          <a:cs typeface="A-OTF リュウミン Pro M-KL"/>
                        </a:rPr>
                        <a:t>日（</a:t>
                      </a:r>
                      <a:r>
                        <a:rPr lang="ja-JP" altLang="en-US" sz="1200" b="0" spc="0" baseline="0" dirty="0">
                          <a:solidFill>
                            <a:srgbClr val="58595B"/>
                          </a:solidFill>
                          <a:latin typeface="Meiryo UI" panose="020B0604030504040204" pitchFamily="50" charset="-128"/>
                          <a:ea typeface="Meiryo UI" panose="020B0604030504040204" pitchFamily="50" charset="-128"/>
                          <a:cs typeface="A-OTF リュウミン Pro M-KL"/>
                        </a:rPr>
                        <a:t>月</a:t>
                      </a:r>
                      <a:r>
                        <a:rPr sz="1200" b="0" spc="0" baseline="0">
                          <a:solidFill>
                            <a:srgbClr val="58595B"/>
                          </a:solidFill>
                          <a:latin typeface="Meiryo UI" panose="020B0604030504040204" pitchFamily="50" charset="-128"/>
                          <a:ea typeface="Meiryo UI" panose="020B0604030504040204" pitchFamily="50" charset="-128"/>
                          <a:cs typeface="A-OTF リュウミン Pro M-KL"/>
                        </a:rPr>
                        <a:t>）まで</a:t>
                      </a:r>
                      <a:endParaRPr lang="en-US" sz="1200" b="0" spc="0" baseline="0">
                        <a:solidFill>
                          <a:srgbClr val="58595B"/>
                        </a:solidFill>
                        <a:latin typeface="Meiryo UI" panose="020B0604030504040204" pitchFamily="50" charset="-128"/>
                        <a:ea typeface="Meiryo UI" panose="020B0604030504040204" pitchFamily="50" charset="-128"/>
                        <a:cs typeface="A-OTF リュウミン Pro M-KL"/>
                      </a:endParaRPr>
                    </a:p>
                    <a:p>
                      <a:pPr marL="222885">
                        <a:lnSpc>
                          <a:spcPct val="100000"/>
                        </a:lnSpc>
                        <a:spcBef>
                          <a:spcPts val="0"/>
                        </a:spcBef>
                      </a:pPr>
                      <a:r>
                        <a:rPr sz="1200" b="0" spc="0" baseline="0">
                          <a:solidFill>
                            <a:srgbClr val="58595B"/>
                          </a:solidFill>
                          <a:latin typeface="Meiryo UI" panose="020B0604030504040204" pitchFamily="50" charset="-128"/>
                          <a:ea typeface="Meiryo UI" panose="020B0604030504040204" pitchFamily="50" charset="-128"/>
                          <a:cs typeface="A-OTF リュウミン Pro M-KL"/>
                        </a:rPr>
                        <a:t>（</a:t>
                      </a:r>
                      <a:r>
                        <a:rPr lang="ja-JP" altLang="en-US" sz="1200" b="0" spc="0" baseline="0" dirty="0">
                          <a:solidFill>
                            <a:srgbClr val="58595B"/>
                          </a:solidFill>
                          <a:latin typeface="Meiryo UI" panose="020B0604030504040204" pitchFamily="50" charset="-128"/>
                          <a:ea typeface="Meiryo UI" panose="020B0604030504040204" pitchFamily="50" charset="-128"/>
                          <a:cs typeface="A-OTF リュウミン Pro M-KL"/>
                        </a:rPr>
                        <a:t>予算がなく</a:t>
                      </a:r>
                      <a:r>
                        <a:rPr lang="ja-JP" altLang="en-US" sz="1200" b="0" spc="0" baseline="0">
                          <a:solidFill>
                            <a:srgbClr val="58595B"/>
                          </a:solidFill>
                          <a:latin typeface="Meiryo UI" panose="020B0604030504040204" pitchFamily="50" charset="-128"/>
                          <a:ea typeface="Meiryo UI" panose="020B0604030504040204" pitchFamily="50" charset="-128"/>
                          <a:cs typeface="A-OTF リュウミン Pro M-KL"/>
                        </a:rPr>
                        <a:t>なり次第終了</a:t>
                      </a:r>
                      <a:r>
                        <a:rPr sz="1200" b="0" spc="0" baseline="0">
                          <a:solidFill>
                            <a:srgbClr val="58595B"/>
                          </a:solidFill>
                          <a:latin typeface="Meiryo UI" panose="020B0604030504040204" pitchFamily="50" charset="-128"/>
                          <a:ea typeface="Meiryo UI" panose="020B0604030504040204" pitchFamily="50" charset="-128"/>
                          <a:cs typeface="A-OTF リュウミン Pro M-KL"/>
                        </a:rPr>
                        <a:t>）</a:t>
                      </a:r>
                      <a:endParaRPr sz="1200" b="0" spc="0" baseline="0" dirty="0">
                        <a:latin typeface="Meiryo UI" panose="020B0604030504040204" pitchFamily="50" charset="-128"/>
                        <a:ea typeface="Meiryo UI" panose="020B0604030504040204" pitchFamily="50" charset="-128"/>
                        <a:cs typeface="A-OTF リュウミン Pro M-KL"/>
                      </a:endParaRP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1205223"/>
                  </a:ext>
                </a:extLst>
              </a:tr>
              <a:tr h="523910">
                <a:tc>
                  <a:txBody>
                    <a:bodyPr/>
                    <a:lstStyle/>
                    <a:p>
                      <a:pPr algn="ctr"/>
                      <a:r>
                        <a:rPr kumimoji="1" lang="ja-JP" altLang="en-US" sz="1200" b="1">
                          <a:solidFill>
                            <a:schemeClr val="tx1"/>
                          </a:solidFill>
                          <a:latin typeface="BIZ UDPゴシック" panose="020B0400000000000000" pitchFamily="50" charset="-128"/>
                          <a:ea typeface="BIZ UDPゴシック" panose="020B0400000000000000" pitchFamily="50" charset="-128"/>
                        </a:rPr>
                        <a:t>取扱店舗</a:t>
                      </a:r>
                      <a:endParaRPr kumimoji="1" lang="ja-JP" altLang="en-US" sz="1200" b="1" dirty="0">
                        <a:solidFill>
                          <a:schemeClr val="tx1"/>
                        </a:solidFill>
                        <a:latin typeface="BIZ UDPゴシック" panose="020B0400000000000000" pitchFamily="50" charset="-128"/>
                        <a:ea typeface="BIZ UDPゴシック" panose="020B04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CC"/>
                    </a:solidFill>
                  </a:tcPr>
                </a:tc>
                <a:tc>
                  <a:txBody>
                    <a:bodyPr/>
                    <a:lstStyle/>
                    <a:p>
                      <a:pPr marL="223200">
                        <a:lnSpc>
                          <a:spcPct val="100000"/>
                        </a:lnSpc>
                        <a:spcBef>
                          <a:spcPts val="0"/>
                        </a:spcBef>
                      </a:pPr>
                      <a:r>
                        <a:rPr lang="ja-JP" altLang="en-US" sz="1200" b="0" spc="0" baseline="0" dirty="0">
                          <a:solidFill>
                            <a:srgbClr val="58595B"/>
                          </a:solidFill>
                          <a:latin typeface="Meiryo UI" panose="020B0604030504040204" pitchFamily="50" charset="-128"/>
                          <a:ea typeface="Meiryo UI" panose="020B0604030504040204" pitchFamily="50" charset="-128"/>
                          <a:cs typeface="A-OTF リュウミン Pro M-KL"/>
                        </a:rPr>
                        <a:t>能登</a:t>
                      </a:r>
                      <a:r>
                        <a:rPr lang="en-US" altLang="ja-JP" sz="1200" b="0" spc="0" baseline="0" dirty="0">
                          <a:solidFill>
                            <a:srgbClr val="58595B"/>
                          </a:solidFill>
                          <a:latin typeface="Meiryo UI" panose="020B0604030504040204" pitchFamily="50" charset="-128"/>
                          <a:ea typeface="Meiryo UI" panose="020B0604030504040204" pitchFamily="50" charset="-128"/>
                          <a:cs typeface="A-OTF リュウミン Pro M-KL"/>
                        </a:rPr>
                        <a:t>12</a:t>
                      </a:r>
                      <a:r>
                        <a:rPr lang="ja-JP" altLang="en-US" sz="1200" b="0" spc="0" baseline="0" dirty="0">
                          <a:solidFill>
                            <a:srgbClr val="58595B"/>
                          </a:solidFill>
                          <a:latin typeface="Meiryo UI" panose="020B0604030504040204" pitchFamily="50" charset="-128"/>
                          <a:ea typeface="Meiryo UI" panose="020B0604030504040204" pitchFamily="50" charset="-128"/>
                          <a:cs typeface="A-OTF リュウミン Pro M-KL"/>
                        </a:rPr>
                        <a:t>市町のクーポン加盟店</a:t>
                      </a:r>
                      <a:endParaRPr lang="en-US" altLang="ja-JP" sz="1200" b="0" spc="0" baseline="0" dirty="0">
                        <a:solidFill>
                          <a:srgbClr val="58595B"/>
                        </a:solidFill>
                        <a:latin typeface="Meiryo UI" panose="020B0604030504040204" pitchFamily="50" charset="-128"/>
                        <a:ea typeface="Meiryo UI" panose="020B0604030504040204" pitchFamily="50" charset="-128"/>
                        <a:cs typeface="A-OTF リュウミン Pro M-KL"/>
                      </a:endParaRPr>
                    </a:p>
                    <a:p>
                      <a:pPr marL="223200">
                        <a:lnSpc>
                          <a:spcPct val="100000"/>
                        </a:lnSpc>
                        <a:spcBef>
                          <a:spcPts val="0"/>
                        </a:spcBef>
                      </a:pPr>
                      <a:r>
                        <a:rPr lang="ja-JP" altLang="en-US" sz="1200" b="0" spc="0" baseline="0" dirty="0">
                          <a:solidFill>
                            <a:srgbClr val="58595B"/>
                          </a:solidFill>
                          <a:latin typeface="Meiryo UI" panose="020B0604030504040204" pitchFamily="50" charset="-128"/>
                          <a:ea typeface="Meiryo UI" panose="020B0604030504040204" pitchFamily="50" charset="-128"/>
                          <a:cs typeface="A-OTF リュウミン Pro M-KL"/>
                        </a:rPr>
                        <a:t>・飲食店、土産物店等</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9350260"/>
                  </a:ext>
                </a:extLst>
              </a:tr>
              <a:tr h="4176002">
                <a:tc>
                  <a:txBody>
                    <a:bodyPr/>
                    <a:lstStyle/>
                    <a:p>
                      <a:pPr algn="ctr"/>
                      <a:r>
                        <a:rPr kumimoji="1" lang="ja-JP" altLang="en-US" sz="1200" b="1">
                          <a:solidFill>
                            <a:schemeClr val="tx1"/>
                          </a:solidFill>
                          <a:latin typeface="BIZ UDPゴシック" panose="020B0400000000000000" pitchFamily="50" charset="-128"/>
                          <a:ea typeface="BIZ UDPゴシック" panose="020B0400000000000000" pitchFamily="50" charset="-128"/>
                        </a:rPr>
                        <a:t>電子クーポン</a:t>
                      </a:r>
                      <a:endParaRPr kumimoji="1" lang="en-US" altLang="ja-JP" sz="1200" b="1">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b="1">
                          <a:solidFill>
                            <a:schemeClr val="tx1"/>
                          </a:solidFill>
                          <a:latin typeface="BIZ UDPゴシック" panose="020B0400000000000000" pitchFamily="50" charset="-128"/>
                          <a:ea typeface="BIZ UDPゴシック" panose="020B0400000000000000" pitchFamily="50" charset="-128"/>
                        </a:rPr>
                        <a:t>引換券</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CC"/>
                    </a:solidFill>
                  </a:tcPr>
                </a:tc>
                <a:tc>
                  <a:txBody>
                    <a:bodyPr/>
                    <a:lstStyle/>
                    <a:p>
                      <a:pPr algn="ct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8388565"/>
                  </a:ext>
                </a:extLst>
              </a:tr>
              <a:tr h="1726816">
                <a:tc>
                  <a:txBody>
                    <a:bodyPr/>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配布及び</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ご使用に</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関しての</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注意事項</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FFCC"/>
                    </a:solidFill>
                  </a:tcPr>
                </a:tc>
                <a:tc>
                  <a:txBody>
                    <a:bodyPr/>
                    <a:lstStyle/>
                    <a:p>
                      <a:pPr algn="l"/>
                      <a:r>
                        <a:rPr kumimoji="1" lang="ja-JP" altLang="en-US" sz="1200" dirty="0">
                          <a:solidFill>
                            <a:schemeClr val="tx1"/>
                          </a:solidFill>
                          <a:latin typeface="BIZ UDPゴシック" panose="020B0400000000000000" pitchFamily="50" charset="-128"/>
                          <a:ea typeface="BIZ UDPゴシック" panose="020B0400000000000000" pitchFamily="50" charset="-128"/>
                        </a:rPr>
                        <a:t>①誤配布してしまった場合は、相当金額を請求いたします。</a:t>
                      </a:r>
                    </a:p>
                    <a:p>
                      <a:pPr algn="l"/>
                      <a:r>
                        <a:rPr kumimoji="1" lang="ja-JP" altLang="en-US" sz="1200" dirty="0">
                          <a:solidFill>
                            <a:schemeClr val="tx1"/>
                          </a:solidFill>
                          <a:latin typeface="BIZ UDPゴシック" panose="020B0400000000000000" pitchFamily="50" charset="-128"/>
                          <a:ea typeface="BIZ UDPゴシック" panose="020B0400000000000000" pitchFamily="50" charset="-128"/>
                        </a:rPr>
                        <a:t>②取消・減員・減泊したお客様には、未使用の場合は電子クーポン引換券を、</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l"/>
                      <a:r>
                        <a:rPr kumimoji="1" lang="ja-JP" altLang="en-US" sz="1200" dirty="0">
                          <a:solidFill>
                            <a:schemeClr val="tx1"/>
                          </a:solidFill>
                          <a:latin typeface="BIZ UDPゴシック" panose="020B0400000000000000" pitchFamily="50" charset="-128"/>
                          <a:ea typeface="BIZ UDPゴシック" panose="020B0400000000000000" pitchFamily="50" charset="-128"/>
                        </a:rPr>
                        <a:t>　 使用済みの場合は相当金額をお客様より収受してください。</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l"/>
                      <a:r>
                        <a:rPr kumimoji="1" lang="ja-JP" altLang="en-US" sz="1200" dirty="0">
                          <a:solidFill>
                            <a:schemeClr val="tx1"/>
                          </a:solidFill>
                          <a:latin typeface="BIZ UDPゴシック" panose="020B0400000000000000" pitchFamily="50" charset="-128"/>
                          <a:ea typeface="BIZ UDPゴシック" panose="020B0400000000000000" pitchFamily="50" charset="-128"/>
                        </a:rPr>
                        <a:t>　 </a:t>
                      </a:r>
                      <a:r>
                        <a:rPr kumimoji="1" lang="en-US" altLang="ja-JP" sz="1200" dirty="0">
                          <a:solidFill>
                            <a:schemeClr val="tx1"/>
                          </a:solidFill>
                          <a:latin typeface="BIZ UDPゴシック" panose="020B0400000000000000" pitchFamily="50" charset="-128"/>
                          <a:ea typeface="BIZ UDPゴシック" panose="020B0400000000000000" pitchFamily="50" charset="-128"/>
                        </a:rPr>
                        <a:t>※</a:t>
                      </a:r>
                      <a:r>
                        <a:rPr kumimoji="1" lang="ja-JP" altLang="en-US" sz="1200" dirty="0">
                          <a:solidFill>
                            <a:schemeClr val="tx1"/>
                          </a:solidFill>
                          <a:latin typeface="BIZ UDPゴシック" panose="020B0400000000000000" pitchFamily="50" charset="-128"/>
                          <a:ea typeface="BIZ UDPゴシック" panose="020B0400000000000000" pitchFamily="50" charset="-128"/>
                        </a:rPr>
                        <a:t>使用状況の確認は、事務局へお問い合わせください。</a:t>
                      </a:r>
                    </a:p>
                    <a:p>
                      <a:pPr algn="l"/>
                      <a:r>
                        <a:rPr kumimoji="1" lang="ja-JP" altLang="en-US" sz="1200" dirty="0">
                          <a:solidFill>
                            <a:schemeClr val="tx1"/>
                          </a:solidFill>
                          <a:latin typeface="BIZ UDPゴシック" panose="020B0400000000000000" pitchFamily="50" charset="-128"/>
                          <a:ea typeface="BIZ UDPゴシック" panose="020B0400000000000000" pitchFamily="50" charset="-128"/>
                        </a:rPr>
                        <a:t>③有効期限内で、登録された上記の取扱店舗に限り利用可能です。</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l"/>
                      <a:r>
                        <a:rPr kumimoji="1" lang="ja-JP" altLang="en-US" sz="1200" dirty="0">
                          <a:solidFill>
                            <a:schemeClr val="tx1"/>
                          </a:solidFill>
                          <a:latin typeface="BIZ UDPゴシック" panose="020B0400000000000000" pitchFamily="50" charset="-128"/>
                          <a:ea typeface="BIZ UDPゴシック" panose="020B0400000000000000" pitchFamily="50" charset="-128"/>
                        </a:rPr>
                        <a:t>④取扱店舗の詳細については、ホームページをご確認ください。</a:t>
                      </a:r>
                    </a:p>
                    <a:p>
                      <a:pPr algn="l"/>
                      <a:r>
                        <a:rPr kumimoji="1" lang="ja-JP" altLang="en-US" sz="1200" dirty="0">
                          <a:solidFill>
                            <a:schemeClr val="tx1"/>
                          </a:solidFill>
                          <a:latin typeface="BIZ UDPゴシック" panose="020B0400000000000000" pitchFamily="50" charset="-128"/>
                          <a:ea typeface="BIZ UDPゴシック" panose="020B0400000000000000" pitchFamily="50" charset="-128"/>
                        </a:rPr>
                        <a:t>⑤本券の第三者への売買・譲渡・現金との引き換えはできません。</a:t>
                      </a:r>
                    </a:p>
                    <a:p>
                      <a:pPr algn="l"/>
                      <a:r>
                        <a:rPr kumimoji="1" lang="ja-JP" altLang="en-US" sz="1200" dirty="0">
                          <a:solidFill>
                            <a:schemeClr val="tx1"/>
                          </a:solidFill>
                          <a:latin typeface="BIZ UDPゴシック" panose="020B0400000000000000" pitchFamily="50" charset="-128"/>
                          <a:ea typeface="BIZ UDPゴシック" panose="020B0400000000000000" pitchFamily="50" charset="-128"/>
                        </a:rPr>
                        <a:t>⑥払い戻しや交換、再発行はいたしません。</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l"/>
                      <a:r>
                        <a:rPr kumimoji="1" lang="ja-JP" altLang="en-US" sz="1200" dirty="0">
                          <a:solidFill>
                            <a:schemeClr val="tx1"/>
                          </a:solidFill>
                          <a:latin typeface="BIZ UDPゴシック" panose="020B0400000000000000" pitchFamily="50" charset="-128"/>
                          <a:ea typeface="BIZ UDPゴシック" panose="020B0400000000000000" pitchFamily="50" charset="-128"/>
                        </a:rPr>
                        <a:t>⑦本券の使用により、利用者に代わって取扱店舗が利用相当額の補助金を受ける</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l"/>
                      <a:r>
                        <a:rPr kumimoji="1" lang="ja-JP" altLang="en-US" sz="1200" dirty="0">
                          <a:solidFill>
                            <a:schemeClr val="tx1"/>
                          </a:solidFill>
                          <a:latin typeface="BIZ UDPゴシック" panose="020B0400000000000000" pitchFamily="50" charset="-128"/>
                          <a:ea typeface="BIZ UDPゴシック" panose="020B0400000000000000" pitchFamily="50" charset="-128"/>
                        </a:rPr>
                        <a:t>　 ことを了承したものとみなします。</a:t>
                      </a:r>
                    </a:p>
                    <a:p>
                      <a:pPr algn="l"/>
                      <a:r>
                        <a:rPr kumimoji="1" lang="ja-JP" altLang="en-US" sz="1200" dirty="0">
                          <a:solidFill>
                            <a:schemeClr val="tx1"/>
                          </a:solidFill>
                          <a:latin typeface="BIZ UDPゴシック" panose="020B0400000000000000" pitchFamily="50" charset="-128"/>
                          <a:ea typeface="BIZ UDPゴシック" panose="020B0400000000000000" pitchFamily="50" charset="-128"/>
                        </a:rPr>
                        <a:t>⑧災害発生等により、利用できなくなる場合があります。</a:t>
                      </a:r>
                      <a:endParaRPr kumimoji="1" lang="ja-JP" altLang="en-US" sz="1050" dirty="0">
                        <a:solidFill>
                          <a:schemeClr val="tx1"/>
                        </a:solidFill>
                        <a:latin typeface="BIZ UDPゴシック" panose="020B0400000000000000" pitchFamily="50" charset="-128"/>
                        <a:ea typeface="BIZ UDPゴシック" panose="020B0400000000000000"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6373369"/>
                  </a:ext>
                </a:extLst>
              </a:tr>
            </a:tbl>
          </a:graphicData>
        </a:graphic>
      </p:graphicFrame>
      <p:sp>
        <p:nvSpPr>
          <p:cNvPr id="39" name="Rectangle 6">
            <a:extLst>
              <a:ext uri="{FF2B5EF4-FFF2-40B4-BE49-F238E27FC236}">
                <a16:creationId xmlns:a16="http://schemas.microsoft.com/office/drawing/2014/main" id="{9D4DBE7C-24E5-8F39-3D68-F1CCB7AE3888}"/>
              </a:ext>
            </a:extLst>
          </p:cNvPr>
          <p:cNvSpPr txBox="1">
            <a:spLocks noChangeArrowheads="1"/>
          </p:cNvSpPr>
          <p:nvPr/>
        </p:nvSpPr>
        <p:spPr bwMode="auto">
          <a:xfrm>
            <a:off x="6876107" y="10032151"/>
            <a:ext cx="685156" cy="345706"/>
          </a:xfrm>
          <a:prstGeom prst="rect">
            <a:avLst/>
          </a:prstGeom>
          <a:noFill/>
          <a:ln>
            <a:noFill/>
          </a:ln>
          <a:effectLst/>
        </p:spPr>
        <p:txBody>
          <a:bodyPr vert="horz" wrap="square" lIns="94282" tIns="47141" rIns="94282" bIns="47141" numCol="1" anchor="ctr" anchorCtr="0" compatLnSpc="1">
            <a:prstTxWarp prst="textNoShape">
              <a:avLst/>
            </a:prstTxWarp>
          </a:bodyPr>
          <a:lstStyle>
            <a:defPPr>
              <a:defRPr lang="ja-JP"/>
            </a:defPPr>
            <a:lvl1pPr algn="ctr" rtl="0" fontAlgn="base">
              <a:spcBef>
                <a:spcPct val="0"/>
              </a:spcBef>
              <a:spcAft>
                <a:spcPct val="0"/>
              </a:spcAft>
              <a:defRPr kumimoji="1" sz="1050" kern="1200">
                <a:solidFill>
                  <a:schemeClr val="tx1"/>
                </a:solidFill>
                <a:latin typeface="BIZ UDPゴシック" panose="020B0400000000000000" pitchFamily="50" charset="-128"/>
                <a:ea typeface="BIZ UDPゴシック" panose="020B0400000000000000" pitchFamily="50" charset="-128"/>
                <a:cs typeface="+mn-cs"/>
              </a:defRPr>
            </a:lvl1pPr>
            <a:lvl2pPr marL="471409" algn="l" rtl="0" fontAlgn="base">
              <a:spcBef>
                <a:spcPct val="0"/>
              </a:spcBef>
              <a:spcAft>
                <a:spcPct val="0"/>
              </a:spcAft>
              <a:defRPr kumimoji="1" sz="1000" kern="1200">
                <a:solidFill>
                  <a:schemeClr val="tx1"/>
                </a:solidFill>
                <a:latin typeface="Arial" charset="0"/>
                <a:ea typeface="ＭＳ Ｐゴシック" pitchFamily="50" charset="-128"/>
                <a:cs typeface="+mn-cs"/>
              </a:defRPr>
            </a:lvl2pPr>
            <a:lvl3pPr marL="942819" algn="l" rtl="0" fontAlgn="base">
              <a:spcBef>
                <a:spcPct val="0"/>
              </a:spcBef>
              <a:spcAft>
                <a:spcPct val="0"/>
              </a:spcAft>
              <a:defRPr kumimoji="1" sz="1000" kern="1200">
                <a:solidFill>
                  <a:schemeClr val="tx1"/>
                </a:solidFill>
                <a:latin typeface="Arial" charset="0"/>
                <a:ea typeface="ＭＳ Ｐゴシック" pitchFamily="50" charset="-128"/>
                <a:cs typeface="+mn-cs"/>
              </a:defRPr>
            </a:lvl3pPr>
            <a:lvl4pPr marL="1414228" algn="l" rtl="0" fontAlgn="base">
              <a:spcBef>
                <a:spcPct val="0"/>
              </a:spcBef>
              <a:spcAft>
                <a:spcPct val="0"/>
              </a:spcAft>
              <a:defRPr kumimoji="1" sz="1000" kern="1200">
                <a:solidFill>
                  <a:schemeClr val="tx1"/>
                </a:solidFill>
                <a:latin typeface="Arial" charset="0"/>
                <a:ea typeface="ＭＳ Ｐゴシック" pitchFamily="50" charset="-128"/>
                <a:cs typeface="+mn-cs"/>
              </a:defRPr>
            </a:lvl4pPr>
            <a:lvl5pPr marL="1885637" algn="l" rtl="0" fontAlgn="base">
              <a:spcBef>
                <a:spcPct val="0"/>
              </a:spcBef>
              <a:spcAft>
                <a:spcPct val="0"/>
              </a:spcAft>
              <a:defRPr kumimoji="1" sz="1000" kern="1200">
                <a:solidFill>
                  <a:schemeClr val="tx1"/>
                </a:solidFill>
                <a:latin typeface="Arial" charset="0"/>
                <a:ea typeface="ＭＳ Ｐゴシック" pitchFamily="50" charset="-128"/>
                <a:cs typeface="+mn-cs"/>
              </a:defRPr>
            </a:lvl5pPr>
            <a:lvl6pPr marL="2357047" algn="l" defTabSz="942819" rtl="0" eaLnBrk="1" latinLnBrk="0" hangingPunct="1">
              <a:defRPr kumimoji="1" sz="1000" kern="1200">
                <a:solidFill>
                  <a:schemeClr val="tx1"/>
                </a:solidFill>
                <a:latin typeface="Arial" charset="0"/>
                <a:ea typeface="ＭＳ Ｐゴシック" pitchFamily="50" charset="-128"/>
                <a:cs typeface="+mn-cs"/>
              </a:defRPr>
            </a:lvl6pPr>
            <a:lvl7pPr marL="2828456" algn="l" defTabSz="942819" rtl="0" eaLnBrk="1" latinLnBrk="0" hangingPunct="1">
              <a:defRPr kumimoji="1" sz="1000" kern="1200">
                <a:solidFill>
                  <a:schemeClr val="tx1"/>
                </a:solidFill>
                <a:latin typeface="Arial" charset="0"/>
                <a:ea typeface="ＭＳ Ｐゴシック" pitchFamily="50" charset="-128"/>
                <a:cs typeface="+mn-cs"/>
              </a:defRPr>
            </a:lvl7pPr>
            <a:lvl8pPr marL="3299866" algn="l" defTabSz="942819" rtl="0" eaLnBrk="1" latinLnBrk="0" hangingPunct="1">
              <a:defRPr kumimoji="1" sz="1000" kern="1200">
                <a:solidFill>
                  <a:schemeClr val="tx1"/>
                </a:solidFill>
                <a:latin typeface="Arial" charset="0"/>
                <a:ea typeface="ＭＳ Ｐゴシック" pitchFamily="50" charset="-128"/>
                <a:cs typeface="+mn-cs"/>
              </a:defRPr>
            </a:lvl8pPr>
            <a:lvl9pPr marL="3771275" algn="l" defTabSz="942819" rtl="0" eaLnBrk="1" latinLnBrk="0" hangingPunct="1">
              <a:defRPr kumimoji="1" sz="1000" kern="1200">
                <a:solidFill>
                  <a:schemeClr val="tx1"/>
                </a:solidFill>
                <a:latin typeface="Arial" charset="0"/>
                <a:ea typeface="ＭＳ Ｐゴシック" pitchFamily="50" charset="-128"/>
                <a:cs typeface="+mn-cs"/>
              </a:defRPr>
            </a:lvl9pPr>
          </a:lstStyle>
          <a:p>
            <a:pPr>
              <a:defRPr/>
            </a:pPr>
            <a:fld id="{FA72141B-BE44-43D8-A22B-F028EDF8211D}" type="slidenum">
              <a:rPr lang="ja-JP" altLang="en-US" sz="1400" smtClean="0">
                <a:latin typeface="Yu Gothic UI Semibold" panose="020B0700000000000000" pitchFamily="50" charset="-128"/>
                <a:ea typeface="Yu Gothic UI Semibold" panose="020B0700000000000000" pitchFamily="50" charset="-128"/>
              </a:rPr>
              <a:pPr>
                <a:defRPr/>
              </a:pPr>
              <a:t>7</a:t>
            </a:fld>
            <a:endParaRPr lang="en-US" altLang="ja-JP" sz="1400" dirty="0">
              <a:latin typeface="Yu Gothic UI Semibold" panose="020B0700000000000000" pitchFamily="50" charset="-128"/>
              <a:ea typeface="Yu Gothic UI Semibold" panose="020B0700000000000000" pitchFamily="50" charset="-128"/>
            </a:endParaRPr>
          </a:p>
        </p:txBody>
      </p:sp>
      <p:sp>
        <p:nvSpPr>
          <p:cNvPr id="21" name="テキスト ボックス 20">
            <a:extLst>
              <a:ext uri="{FF2B5EF4-FFF2-40B4-BE49-F238E27FC236}">
                <a16:creationId xmlns:a16="http://schemas.microsoft.com/office/drawing/2014/main" id="{FE536BB7-8E7E-6745-A625-72E04DEA5BA4}"/>
              </a:ext>
            </a:extLst>
          </p:cNvPr>
          <p:cNvSpPr txBox="1"/>
          <p:nvPr/>
        </p:nvSpPr>
        <p:spPr>
          <a:xfrm>
            <a:off x="1537222" y="1968958"/>
            <a:ext cx="1986562" cy="276999"/>
          </a:xfrm>
          <a:prstGeom prst="rect">
            <a:avLst/>
          </a:prstGeom>
          <a:noFill/>
        </p:spPr>
        <p:txBody>
          <a:bodyPr wrap="square" rtlCol="0" anchor="ctr">
            <a:spAutoFit/>
          </a:bodyPr>
          <a:lstStyle/>
          <a:p>
            <a:r>
              <a:rPr lang="ja-JP" altLang="en-US" sz="1200">
                <a:latin typeface="BIZ UDPゴシック" panose="020B0400000000000000" pitchFamily="50" charset="-128"/>
                <a:ea typeface="BIZ UDPゴシック" panose="020B0400000000000000" pitchFamily="50" charset="-128"/>
              </a:rPr>
              <a:t>＜仕様イメージ＞</a:t>
            </a:r>
            <a:r>
              <a:rPr lang="en-US" altLang="ja-JP" sz="1200">
                <a:latin typeface="BIZ UDPゴシック" panose="020B0400000000000000" pitchFamily="50" charset="-128"/>
                <a:ea typeface="BIZ UDPゴシック" panose="020B0400000000000000" pitchFamily="50" charset="-128"/>
              </a:rPr>
              <a:t>A4</a:t>
            </a:r>
            <a:r>
              <a:rPr lang="ja-JP" altLang="en-US" sz="1200">
                <a:latin typeface="BIZ UDPゴシック" panose="020B0400000000000000" pitchFamily="50" charset="-128"/>
                <a:ea typeface="BIZ UDPゴシック" panose="020B0400000000000000" pitchFamily="50" charset="-128"/>
              </a:rPr>
              <a:t>・片面</a:t>
            </a:r>
            <a:endParaRPr lang="ja-JP" altLang="en-US" sz="1200"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3BE063D5-B5D1-CC5E-9777-B48DAD14868B}"/>
              </a:ext>
            </a:extLst>
          </p:cNvPr>
          <p:cNvSpPr txBox="1"/>
          <p:nvPr/>
        </p:nvSpPr>
        <p:spPr>
          <a:xfrm>
            <a:off x="278567" y="36946"/>
            <a:ext cx="3591048"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電子クーポンについて＿①仕様案</a:t>
            </a:r>
            <a:endPar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5" name="object 9">
            <a:extLst>
              <a:ext uri="{FF2B5EF4-FFF2-40B4-BE49-F238E27FC236}">
                <a16:creationId xmlns:a16="http://schemas.microsoft.com/office/drawing/2014/main" id="{2D04B016-8BF6-96AE-7F0B-F36ADC360688}"/>
              </a:ext>
            </a:extLst>
          </p:cNvPr>
          <p:cNvGrpSpPr/>
          <p:nvPr/>
        </p:nvGrpSpPr>
        <p:grpSpPr>
          <a:xfrm>
            <a:off x="2103818" y="2263144"/>
            <a:ext cx="1837055" cy="2349500"/>
            <a:chOff x="10250423" y="2226691"/>
            <a:chExt cx="1837055" cy="2349500"/>
          </a:xfrm>
        </p:grpSpPr>
        <p:sp>
          <p:nvSpPr>
            <p:cNvPr id="6" name="object 10">
              <a:extLst>
                <a:ext uri="{FF2B5EF4-FFF2-40B4-BE49-F238E27FC236}">
                  <a16:creationId xmlns:a16="http://schemas.microsoft.com/office/drawing/2014/main" id="{138CD6EB-1853-DD1D-4DE7-EBD97A6AC39F}"/>
                </a:ext>
              </a:extLst>
            </p:cNvPr>
            <p:cNvSpPr/>
            <p:nvPr/>
          </p:nvSpPr>
          <p:spPr>
            <a:xfrm>
              <a:off x="10253598" y="2229866"/>
              <a:ext cx="1830705" cy="2343150"/>
            </a:xfrm>
            <a:custGeom>
              <a:avLst/>
              <a:gdLst/>
              <a:ahLst/>
              <a:cxnLst/>
              <a:rect l="l" t="t" r="r" b="b"/>
              <a:pathLst>
                <a:path w="1830704" h="2343150">
                  <a:moveTo>
                    <a:pt x="0" y="2343149"/>
                  </a:moveTo>
                  <a:lnTo>
                    <a:pt x="1830704" y="2343149"/>
                  </a:lnTo>
                  <a:lnTo>
                    <a:pt x="1830704" y="0"/>
                  </a:lnTo>
                  <a:lnTo>
                    <a:pt x="0" y="0"/>
                  </a:lnTo>
                  <a:lnTo>
                    <a:pt x="0" y="2343149"/>
                  </a:lnTo>
                  <a:close/>
                </a:path>
              </a:pathLst>
            </a:custGeom>
            <a:ln w="6349">
              <a:solidFill>
                <a:srgbClr val="000000"/>
              </a:solidFill>
            </a:ln>
          </p:spPr>
          <p:txBody>
            <a:bodyPr wrap="square" lIns="0" tIns="0" rIns="0" bIns="0" rtlCol="0"/>
            <a:lstStyle/>
            <a:p>
              <a:endParaRPr/>
            </a:p>
          </p:txBody>
        </p:sp>
        <p:sp>
          <p:nvSpPr>
            <p:cNvPr id="7" name="object 11">
              <a:extLst>
                <a:ext uri="{FF2B5EF4-FFF2-40B4-BE49-F238E27FC236}">
                  <a16:creationId xmlns:a16="http://schemas.microsoft.com/office/drawing/2014/main" id="{119FDF8F-397A-FFA5-D1E9-B5716EA0F3EF}"/>
                </a:ext>
              </a:extLst>
            </p:cNvPr>
            <p:cNvSpPr/>
            <p:nvPr/>
          </p:nvSpPr>
          <p:spPr>
            <a:xfrm>
              <a:off x="11011915" y="2652496"/>
              <a:ext cx="332740" cy="344805"/>
            </a:xfrm>
            <a:custGeom>
              <a:avLst/>
              <a:gdLst/>
              <a:ahLst/>
              <a:cxnLst/>
              <a:rect l="l" t="t" r="r" b="b"/>
              <a:pathLst>
                <a:path w="332740" h="344805">
                  <a:moveTo>
                    <a:pt x="0" y="344449"/>
                  </a:moveTo>
                  <a:lnTo>
                    <a:pt x="332231" y="344449"/>
                  </a:lnTo>
                  <a:lnTo>
                    <a:pt x="332231" y="0"/>
                  </a:lnTo>
                  <a:lnTo>
                    <a:pt x="0" y="0"/>
                  </a:lnTo>
                  <a:lnTo>
                    <a:pt x="0" y="344449"/>
                  </a:lnTo>
                  <a:close/>
                </a:path>
              </a:pathLst>
            </a:custGeom>
            <a:ln w="6350">
              <a:solidFill>
                <a:srgbClr val="000000"/>
              </a:solidFill>
              <a:prstDash val="sysDash"/>
            </a:ln>
          </p:spPr>
          <p:txBody>
            <a:bodyPr wrap="square" lIns="0" tIns="0" rIns="0" bIns="0" rtlCol="0"/>
            <a:lstStyle/>
            <a:p>
              <a:endParaRPr/>
            </a:p>
          </p:txBody>
        </p:sp>
        <p:sp>
          <p:nvSpPr>
            <p:cNvPr id="11" name="object 12">
              <a:extLst>
                <a:ext uri="{FF2B5EF4-FFF2-40B4-BE49-F238E27FC236}">
                  <a16:creationId xmlns:a16="http://schemas.microsoft.com/office/drawing/2014/main" id="{5DA64FCE-586B-30E7-597A-E7F302110C2B}"/>
                </a:ext>
              </a:extLst>
            </p:cNvPr>
            <p:cNvSpPr/>
            <p:nvPr/>
          </p:nvSpPr>
          <p:spPr>
            <a:xfrm>
              <a:off x="10253598" y="3462401"/>
              <a:ext cx="1830705" cy="0"/>
            </a:xfrm>
            <a:custGeom>
              <a:avLst/>
              <a:gdLst/>
              <a:ahLst/>
              <a:cxnLst/>
              <a:rect l="l" t="t" r="r" b="b"/>
              <a:pathLst>
                <a:path w="1830704">
                  <a:moveTo>
                    <a:pt x="0" y="0"/>
                  </a:moveTo>
                  <a:lnTo>
                    <a:pt x="1830704" y="0"/>
                  </a:lnTo>
                </a:path>
              </a:pathLst>
            </a:custGeom>
            <a:ln w="6350">
              <a:solidFill>
                <a:srgbClr val="000000"/>
              </a:solidFill>
              <a:prstDash val="lgDash"/>
            </a:ln>
          </p:spPr>
          <p:txBody>
            <a:bodyPr wrap="square" lIns="0" tIns="0" rIns="0" bIns="0" rtlCol="0"/>
            <a:lstStyle/>
            <a:p>
              <a:endParaRPr/>
            </a:p>
          </p:txBody>
        </p:sp>
        <p:sp>
          <p:nvSpPr>
            <p:cNvPr id="14" name="object 13">
              <a:extLst>
                <a:ext uri="{FF2B5EF4-FFF2-40B4-BE49-F238E27FC236}">
                  <a16:creationId xmlns:a16="http://schemas.microsoft.com/office/drawing/2014/main" id="{C336825D-500B-3D52-4F38-48EA8D1A842C}"/>
                </a:ext>
              </a:extLst>
            </p:cNvPr>
            <p:cNvSpPr/>
            <p:nvPr/>
          </p:nvSpPr>
          <p:spPr>
            <a:xfrm>
              <a:off x="11008867" y="3622903"/>
              <a:ext cx="332740" cy="344805"/>
            </a:xfrm>
            <a:custGeom>
              <a:avLst/>
              <a:gdLst/>
              <a:ahLst/>
              <a:cxnLst/>
              <a:rect l="l" t="t" r="r" b="b"/>
              <a:pathLst>
                <a:path w="332740" h="344804">
                  <a:moveTo>
                    <a:pt x="0" y="344449"/>
                  </a:moveTo>
                  <a:lnTo>
                    <a:pt x="332231" y="344449"/>
                  </a:lnTo>
                  <a:lnTo>
                    <a:pt x="332231" y="0"/>
                  </a:lnTo>
                  <a:lnTo>
                    <a:pt x="0" y="0"/>
                  </a:lnTo>
                  <a:lnTo>
                    <a:pt x="0" y="344449"/>
                  </a:lnTo>
                  <a:close/>
                </a:path>
              </a:pathLst>
            </a:custGeom>
            <a:ln w="6350">
              <a:solidFill>
                <a:srgbClr val="000000"/>
              </a:solidFill>
              <a:prstDash val="sysDash"/>
            </a:ln>
          </p:spPr>
          <p:txBody>
            <a:bodyPr wrap="square" lIns="0" tIns="0" rIns="0" bIns="0" rtlCol="0"/>
            <a:lstStyle/>
            <a:p>
              <a:endParaRPr/>
            </a:p>
          </p:txBody>
        </p:sp>
      </p:grpSp>
      <p:sp>
        <p:nvSpPr>
          <p:cNvPr id="17" name="object 15">
            <a:extLst>
              <a:ext uri="{FF2B5EF4-FFF2-40B4-BE49-F238E27FC236}">
                <a16:creationId xmlns:a16="http://schemas.microsoft.com/office/drawing/2014/main" id="{7ADE14FA-8CC6-44E1-FE34-3F360EE74E24}"/>
              </a:ext>
            </a:extLst>
          </p:cNvPr>
          <p:cNvSpPr txBox="1"/>
          <p:nvPr/>
        </p:nvSpPr>
        <p:spPr>
          <a:xfrm>
            <a:off x="2110168" y="2317626"/>
            <a:ext cx="1824355" cy="959485"/>
          </a:xfrm>
          <a:prstGeom prst="rect">
            <a:avLst/>
          </a:prstGeom>
        </p:spPr>
        <p:txBody>
          <a:bodyPr vert="horz" wrap="square" lIns="0" tIns="12065" rIns="0" bIns="0" rtlCol="0">
            <a:spAutoFit/>
          </a:bodyPr>
          <a:lstStyle/>
          <a:p>
            <a:pPr marL="242570" marR="234315" algn="ctr">
              <a:lnSpc>
                <a:spcPct val="100000"/>
              </a:lnSpc>
              <a:spcBef>
                <a:spcPts val="95"/>
              </a:spcBef>
            </a:pPr>
            <a:r>
              <a:rPr sz="1000" spc="-20" dirty="0">
                <a:latin typeface="Meiryo UI"/>
                <a:cs typeface="Meiryo UI"/>
              </a:rPr>
              <a:t>「</a:t>
            </a:r>
            <a:r>
              <a:rPr sz="1000" spc="-20">
                <a:latin typeface="Meiryo UI"/>
                <a:cs typeface="Meiryo UI"/>
              </a:rPr>
              <a:t>今行ける能登」</a:t>
            </a:r>
            <a:r>
              <a:rPr lang="ja-JP" altLang="en-US" sz="1000" spc="-20">
                <a:latin typeface="Meiryo UI"/>
                <a:cs typeface="Meiryo UI"/>
              </a:rPr>
              <a:t>団体</a:t>
            </a:r>
            <a:r>
              <a:rPr sz="1000" spc="-20">
                <a:latin typeface="Meiryo UI"/>
                <a:cs typeface="Meiryo UI"/>
              </a:rPr>
              <a:t>旅行応援クーポン</a:t>
            </a:r>
            <a:endParaRPr sz="1000">
              <a:latin typeface="Meiryo UI"/>
              <a:cs typeface="Meiryo UI"/>
            </a:endParaRPr>
          </a:p>
          <a:p>
            <a:pPr marL="19685" algn="ctr">
              <a:lnSpc>
                <a:spcPct val="100000"/>
              </a:lnSpc>
              <a:spcBef>
                <a:spcPts val="1275"/>
              </a:spcBef>
            </a:pPr>
            <a:r>
              <a:rPr sz="900" spc="-25" dirty="0">
                <a:latin typeface="HGP創英角ｺﾞｼｯｸUB"/>
                <a:cs typeface="HGP創英角ｺﾞｼｯｸUB"/>
              </a:rPr>
              <a:t>QR</a:t>
            </a:r>
            <a:endParaRPr sz="900">
              <a:latin typeface="HGP創英角ｺﾞｼｯｸUB"/>
              <a:cs typeface="HGP創英角ｺﾞｼｯｸUB"/>
            </a:endParaRPr>
          </a:p>
          <a:p>
            <a:pPr>
              <a:lnSpc>
                <a:spcPct val="100000"/>
              </a:lnSpc>
              <a:spcBef>
                <a:spcPts val="350"/>
              </a:spcBef>
            </a:pPr>
            <a:endParaRPr sz="900">
              <a:latin typeface="HGP創英角ｺﾞｼｯｸUB"/>
              <a:cs typeface="HGP創英角ｺﾞｼｯｸUB"/>
            </a:endParaRPr>
          </a:p>
          <a:p>
            <a:pPr marL="20320" algn="ctr">
              <a:lnSpc>
                <a:spcPct val="100000"/>
              </a:lnSpc>
            </a:pPr>
            <a:r>
              <a:rPr sz="900" spc="-5" dirty="0">
                <a:latin typeface="Meiryo UI"/>
                <a:cs typeface="Meiryo UI"/>
              </a:rPr>
              <a:t>使用期限：令和</a:t>
            </a:r>
            <a:r>
              <a:rPr sz="900" spc="-20" dirty="0">
                <a:latin typeface="Segoe UI"/>
                <a:cs typeface="Segoe UI"/>
              </a:rPr>
              <a:t>8</a:t>
            </a:r>
            <a:r>
              <a:rPr sz="900" dirty="0">
                <a:latin typeface="Meiryo UI"/>
                <a:cs typeface="Meiryo UI"/>
              </a:rPr>
              <a:t>年</a:t>
            </a:r>
            <a:r>
              <a:rPr sz="900" spc="-20" dirty="0">
                <a:latin typeface="Segoe UI"/>
                <a:cs typeface="Segoe UI"/>
              </a:rPr>
              <a:t>8</a:t>
            </a:r>
            <a:r>
              <a:rPr sz="900" dirty="0">
                <a:latin typeface="Meiryo UI"/>
                <a:cs typeface="Meiryo UI"/>
              </a:rPr>
              <a:t>月</a:t>
            </a:r>
            <a:r>
              <a:rPr sz="900" spc="-20" dirty="0">
                <a:latin typeface="Segoe UI"/>
                <a:cs typeface="Segoe UI"/>
              </a:rPr>
              <a:t>31</a:t>
            </a:r>
            <a:r>
              <a:rPr sz="900" spc="-50" dirty="0">
                <a:latin typeface="Meiryo UI"/>
                <a:cs typeface="Meiryo UI"/>
              </a:rPr>
              <a:t>日</a:t>
            </a:r>
            <a:endParaRPr sz="900">
              <a:latin typeface="Meiryo UI"/>
              <a:cs typeface="Meiryo UI"/>
            </a:endParaRPr>
          </a:p>
        </p:txBody>
      </p:sp>
      <p:sp>
        <p:nvSpPr>
          <p:cNvPr id="18" name="object 16">
            <a:extLst>
              <a:ext uri="{FF2B5EF4-FFF2-40B4-BE49-F238E27FC236}">
                <a16:creationId xmlns:a16="http://schemas.microsoft.com/office/drawing/2014/main" id="{44C822B1-654F-6EC4-B7EC-A179B4A60A61}"/>
              </a:ext>
            </a:extLst>
          </p:cNvPr>
          <p:cNvSpPr txBox="1"/>
          <p:nvPr/>
        </p:nvSpPr>
        <p:spPr>
          <a:xfrm>
            <a:off x="2110168" y="3754250"/>
            <a:ext cx="1824355" cy="819150"/>
          </a:xfrm>
          <a:prstGeom prst="rect">
            <a:avLst/>
          </a:prstGeom>
        </p:spPr>
        <p:txBody>
          <a:bodyPr vert="horz" wrap="square" lIns="0" tIns="12700" rIns="0" bIns="0" rtlCol="0">
            <a:spAutoFit/>
          </a:bodyPr>
          <a:lstStyle/>
          <a:p>
            <a:pPr marL="13970" algn="ctr">
              <a:lnSpc>
                <a:spcPct val="100000"/>
              </a:lnSpc>
              <a:spcBef>
                <a:spcPts val="100"/>
              </a:spcBef>
            </a:pPr>
            <a:r>
              <a:rPr sz="900" spc="-25" dirty="0">
                <a:latin typeface="HGP創英角ｺﾞｼｯｸUB"/>
                <a:cs typeface="HGP創英角ｺﾞｼｯｸUB"/>
              </a:rPr>
              <a:t>QR</a:t>
            </a:r>
            <a:endParaRPr sz="900">
              <a:latin typeface="HGP創英角ｺﾞｼｯｸUB"/>
              <a:cs typeface="HGP創英角ｺﾞｼｯｸUB"/>
            </a:endParaRPr>
          </a:p>
          <a:p>
            <a:pPr>
              <a:lnSpc>
                <a:spcPct val="100000"/>
              </a:lnSpc>
              <a:spcBef>
                <a:spcPts val="445"/>
              </a:spcBef>
            </a:pPr>
            <a:endParaRPr sz="900">
              <a:latin typeface="HGP創英角ｺﾞｼｯｸUB"/>
              <a:cs typeface="HGP創英角ｺﾞｼｯｸUB"/>
            </a:endParaRPr>
          </a:p>
          <a:p>
            <a:pPr marL="20320" algn="ctr">
              <a:lnSpc>
                <a:spcPct val="100000"/>
              </a:lnSpc>
            </a:pPr>
            <a:r>
              <a:rPr sz="900" spc="-5" dirty="0">
                <a:latin typeface="Meiryo UI"/>
                <a:cs typeface="Meiryo UI"/>
              </a:rPr>
              <a:t>使用期限：令和</a:t>
            </a:r>
            <a:r>
              <a:rPr sz="900" spc="-20" dirty="0">
                <a:latin typeface="Segoe UI"/>
                <a:cs typeface="Segoe UI"/>
              </a:rPr>
              <a:t>8</a:t>
            </a:r>
            <a:r>
              <a:rPr sz="900" dirty="0">
                <a:latin typeface="Meiryo UI"/>
                <a:cs typeface="Meiryo UI"/>
              </a:rPr>
              <a:t>年</a:t>
            </a:r>
            <a:r>
              <a:rPr sz="900" spc="-20" dirty="0">
                <a:latin typeface="Segoe UI"/>
                <a:cs typeface="Segoe UI"/>
              </a:rPr>
              <a:t>8</a:t>
            </a:r>
            <a:r>
              <a:rPr sz="900" dirty="0">
                <a:latin typeface="Meiryo UI"/>
                <a:cs typeface="Meiryo UI"/>
              </a:rPr>
              <a:t>月</a:t>
            </a:r>
            <a:r>
              <a:rPr sz="900" spc="-20" dirty="0">
                <a:latin typeface="Segoe UI"/>
                <a:cs typeface="Segoe UI"/>
              </a:rPr>
              <a:t>31</a:t>
            </a:r>
            <a:r>
              <a:rPr sz="900" spc="-50" dirty="0">
                <a:latin typeface="Meiryo UI"/>
                <a:cs typeface="Meiryo UI"/>
              </a:rPr>
              <a:t>日</a:t>
            </a:r>
            <a:endParaRPr sz="900">
              <a:latin typeface="Meiryo UI"/>
              <a:cs typeface="Meiryo UI"/>
            </a:endParaRPr>
          </a:p>
          <a:p>
            <a:pPr marL="42545" algn="ctr">
              <a:lnSpc>
                <a:spcPct val="100000"/>
              </a:lnSpc>
              <a:spcBef>
                <a:spcPts val="1270"/>
              </a:spcBef>
            </a:pPr>
            <a:r>
              <a:rPr sz="1000" u="sng" spc="-20" dirty="0">
                <a:uFill>
                  <a:solidFill>
                    <a:srgbClr val="000000"/>
                  </a:solidFill>
                </a:uFill>
                <a:latin typeface="Meiryo UI"/>
                <a:cs typeface="Meiryo UI"/>
              </a:rPr>
              <a:t>各旅行客の受領サイン</a:t>
            </a:r>
            <a:endParaRPr sz="1000">
              <a:latin typeface="Meiryo UI"/>
              <a:cs typeface="Meiryo UI"/>
            </a:endParaRPr>
          </a:p>
        </p:txBody>
      </p:sp>
      <p:sp>
        <p:nvSpPr>
          <p:cNvPr id="23" name="右大かっこ 22">
            <a:extLst>
              <a:ext uri="{FF2B5EF4-FFF2-40B4-BE49-F238E27FC236}">
                <a16:creationId xmlns:a16="http://schemas.microsoft.com/office/drawing/2014/main" id="{40DD5040-F912-C897-7E0C-33DF72CCCB61}"/>
              </a:ext>
            </a:extLst>
          </p:cNvPr>
          <p:cNvSpPr/>
          <p:nvPr/>
        </p:nvSpPr>
        <p:spPr>
          <a:xfrm>
            <a:off x="4104955" y="2317627"/>
            <a:ext cx="98720" cy="1113046"/>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07AC35C2-E1AA-ED72-3778-7485ECB1B2DB}"/>
              </a:ext>
            </a:extLst>
          </p:cNvPr>
          <p:cNvSpPr txBox="1"/>
          <p:nvPr/>
        </p:nvSpPr>
        <p:spPr>
          <a:xfrm>
            <a:off x="4256766" y="2708829"/>
            <a:ext cx="2787689" cy="461665"/>
          </a:xfrm>
          <a:prstGeom prst="rect">
            <a:avLst/>
          </a:prstGeom>
          <a:noFill/>
        </p:spPr>
        <p:txBody>
          <a:bodyPr wrap="square" rtlCol="0">
            <a:spAutoFit/>
          </a:bodyPr>
          <a:lstStyle/>
          <a:p>
            <a:r>
              <a:rPr lang="ja-JP" altLang="en-US" sz="1200">
                <a:latin typeface="Meiryo UI" panose="020B0604030504040204" pitchFamily="50" charset="-128"/>
                <a:ea typeface="Meiryo UI" panose="020B0604030504040204" pitchFamily="50" charset="-128"/>
              </a:rPr>
              <a:t>旅行者へ配付する部分</a:t>
            </a:r>
            <a:endParaRPr lang="en-US" altLang="ja-JP" sz="1200">
              <a:latin typeface="Meiryo UI" panose="020B0604030504040204" pitchFamily="50" charset="-128"/>
              <a:ea typeface="Meiryo UI" panose="020B0604030504040204" pitchFamily="50" charset="-128"/>
            </a:endParaRPr>
          </a:p>
          <a:p>
            <a:r>
              <a:rPr kumimoji="1" lang="ja-JP" altLang="en-US" sz="1200">
                <a:latin typeface="Meiryo UI" panose="020B0604030504040204" pitchFamily="50" charset="-128"/>
                <a:ea typeface="Meiryo UI" panose="020B0604030504040204" pitchFamily="50" charset="-128"/>
              </a:rPr>
              <a:t>（電子クーポン引き換え券</a:t>
            </a:r>
            <a:r>
              <a:rPr lang="en-US" altLang="ja-JP" sz="1200">
                <a:latin typeface="Meiryo UI" panose="020B0604030504040204" pitchFamily="50" charset="-128"/>
                <a:ea typeface="Meiryo UI" panose="020B0604030504040204" pitchFamily="50" charset="-128"/>
              </a:rPr>
              <a:t>※</a:t>
            </a:r>
            <a:r>
              <a:rPr lang="ja-JP" altLang="en-US" sz="1200">
                <a:latin typeface="Meiryo UI" panose="020B0604030504040204" pitchFamily="50" charset="-128"/>
                <a:ea typeface="Meiryo UI" panose="020B0604030504040204" pitchFamily="50" charset="-128"/>
              </a:rPr>
              <a:t>お一人</a:t>
            </a:r>
            <a:r>
              <a:rPr lang="en-US" altLang="ja-JP" sz="1200">
                <a:latin typeface="Meiryo UI" panose="020B0604030504040204" pitchFamily="50" charset="-128"/>
                <a:ea typeface="Meiryo UI" panose="020B0604030504040204" pitchFamily="50" charset="-128"/>
              </a:rPr>
              <a:t>1</a:t>
            </a:r>
            <a:r>
              <a:rPr lang="ja-JP" altLang="en-US" sz="1200">
                <a:latin typeface="Meiryo UI" panose="020B0604030504040204" pitchFamily="50" charset="-128"/>
                <a:ea typeface="Meiryo UI" panose="020B0604030504040204" pitchFamily="50" charset="-128"/>
              </a:rPr>
              <a:t>枚</a:t>
            </a:r>
            <a:r>
              <a:rPr kumimoji="1" lang="ja-JP" altLang="en-US" sz="1200">
                <a:latin typeface="Meiryo UI" panose="020B0604030504040204" pitchFamily="50" charset="-128"/>
                <a:ea typeface="Meiryo UI" panose="020B0604030504040204" pitchFamily="50" charset="-128"/>
              </a:rPr>
              <a:t>）</a:t>
            </a:r>
          </a:p>
        </p:txBody>
      </p:sp>
      <p:sp>
        <p:nvSpPr>
          <p:cNvPr id="25" name="テキスト ボックス 24">
            <a:extLst>
              <a:ext uri="{FF2B5EF4-FFF2-40B4-BE49-F238E27FC236}">
                <a16:creationId xmlns:a16="http://schemas.microsoft.com/office/drawing/2014/main" id="{D72C47AB-8F11-865A-2935-714322CC2292}"/>
              </a:ext>
            </a:extLst>
          </p:cNvPr>
          <p:cNvSpPr txBox="1"/>
          <p:nvPr/>
        </p:nvSpPr>
        <p:spPr>
          <a:xfrm>
            <a:off x="2776767" y="3332409"/>
            <a:ext cx="495649" cy="230832"/>
          </a:xfrm>
          <a:prstGeom prst="rect">
            <a:avLst/>
          </a:prstGeom>
          <a:noFill/>
        </p:spPr>
        <p:txBody>
          <a:bodyPr wrap="none" rtlCol="0">
            <a:spAutoFit/>
          </a:bodyPr>
          <a:lstStyle/>
          <a:p>
            <a:r>
              <a:rPr kumimoji="1" lang="ja-JP" altLang="en-US" sz="900">
                <a:latin typeface="Meiryo UI" panose="020B0604030504040204" pitchFamily="50" charset="-128"/>
                <a:ea typeface="Meiryo UI" panose="020B0604030504040204" pitchFamily="50" charset="-128"/>
              </a:rPr>
              <a:t>キリトリ</a:t>
            </a:r>
          </a:p>
        </p:txBody>
      </p:sp>
      <p:sp>
        <p:nvSpPr>
          <p:cNvPr id="26" name="右大かっこ 25">
            <a:extLst>
              <a:ext uri="{FF2B5EF4-FFF2-40B4-BE49-F238E27FC236}">
                <a16:creationId xmlns:a16="http://schemas.microsoft.com/office/drawing/2014/main" id="{692C2D54-52D2-0014-0CE9-BB2042B4A937}"/>
              </a:ext>
            </a:extLst>
          </p:cNvPr>
          <p:cNvSpPr/>
          <p:nvPr/>
        </p:nvSpPr>
        <p:spPr>
          <a:xfrm>
            <a:off x="4114143" y="3498854"/>
            <a:ext cx="98720" cy="1113046"/>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407964AF-5EB3-0E89-E9CF-1DEB210773E5}"/>
              </a:ext>
            </a:extLst>
          </p:cNvPr>
          <p:cNvSpPr txBox="1"/>
          <p:nvPr/>
        </p:nvSpPr>
        <p:spPr>
          <a:xfrm>
            <a:off x="4265955" y="3828760"/>
            <a:ext cx="2444900" cy="461665"/>
          </a:xfrm>
          <a:prstGeom prst="rect">
            <a:avLst/>
          </a:prstGeom>
          <a:noFill/>
        </p:spPr>
        <p:txBody>
          <a:bodyPr wrap="none" rtlCol="0">
            <a:spAutoFit/>
          </a:bodyPr>
          <a:lstStyle/>
          <a:p>
            <a:r>
              <a:rPr lang="ja-JP" altLang="en-US" sz="1200">
                <a:latin typeface="Meiryo UI" panose="020B0604030504040204" pitchFamily="50" charset="-128"/>
                <a:ea typeface="Meiryo UI" panose="020B0604030504040204" pitchFamily="50" charset="-128"/>
              </a:rPr>
              <a:t>旅行者に受領サインをいただく受領書</a:t>
            </a:r>
            <a:endParaRPr lang="en-US" altLang="ja-JP" sz="1200">
              <a:latin typeface="Meiryo UI" panose="020B0604030504040204" pitchFamily="50" charset="-128"/>
              <a:ea typeface="Meiryo UI" panose="020B0604030504040204" pitchFamily="50" charset="-128"/>
            </a:endParaRPr>
          </a:p>
          <a:p>
            <a:r>
              <a:rPr lang="ja-JP" altLang="en-US" sz="1200">
                <a:latin typeface="Meiryo UI" panose="020B0604030504040204" pitchFamily="50" charset="-128"/>
                <a:ea typeface="Meiryo UI" panose="020B0604030504040204" pitchFamily="50" charset="-128"/>
              </a:rPr>
              <a:t>（事業者控え</a:t>
            </a:r>
            <a:r>
              <a:rPr lang="en-US" altLang="ja-JP" sz="1200">
                <a:latin typeface="Meiryo UI" panose="020B0604030504040204" pitchFamily="50" charset="-128"/>
                <a:ea typeface="Meiryo UI" panose="020B0604030504040204" pitchFamily="50" charset="-128"/>
              </a:rPr>
              <a:t>※</a:t>
            </a:r>
            <a:r>
              <a:rPr lang="ja-JP" altLang="en-US" sz="1200">
                <a:latin typeface="Meiryo UI" panose="020B0604030504040204" pitchFamily="50" charset="-128"/>
                <a:ea typeface="Meiryo UI" panose="020B0604030504040204" pitchFamily="50" charset="-128"/>
              </a:rPr>
              <a:t>お一人</a:t>
            </a:r>
            <a:r>
              <a:rPr lang="en-US" altLang="ja-JP" sz="1200">
                <a:latin typeface="Meiryo UI" panose="020B0604030504040204" pitchFamily="50" charset="-128"/>
                <a:ea typeface="Meiryo UI" panose="020B0604030504040204" pitchFamily="50" charset="-128"/>
              </a:rPr>
              <a:t>1</a:t>
            </a:r>
            <a:r>
              <a:rPr lang="ja-JP" altLang="en-US" sz="1200">
                <a:latin typeface="Meiryo UI" panose="020B0604030504040204" pitchFamily="50" charset="-128"/>
                <a:ea typeface="Meiryo UI" panose="020B0604030504040204" pitchFamily="50" charset="-128"/>
              </a:rPr>
              <a:t>枚）</a:t>
            </a:r>
            <a:endParaRPr kumimoji="1" lang="ja-JP" altLang="en-US" sz="12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03920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B1045AB-32F8-F9F6-3E6C-6321F8F5946C}"/>
              </a:ext>
            </a:extLst>
          </p:cNvPr>
          <p:cNvSpPr txBox="1"/>
          <p:nvPr/>
        </p:nvSpPr>
        <p:spPr>
          <a:xfrm>
            <a:off x="288925" y="846299"/>
            <a:ext cx="382607" cy="381439"/>
          </a:xfrm>
          <a:prstGeom prst="rect">
            <a:avLst/>
          </a:prstGeom>
          <a:solidFill>
            <a:srgbClr val="A26000"/>
          </a:solidFill>
          <a:ln>
            <a:solidFill>
              <a:srgbClr val="FFC000"/>
            </a:solidFill>
          </a:ln>
        </p:spPr>
        <p:txBody>
          <a:bodyPr wrap="square" rtlCol="0" anchor="ctr">
            <a:noAutofit/>
          </a:bodyPr>
          <a:lstStyle/>
          <a:p>
            <a:pPr 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１</a:t>
            </a:r>
          </a:p>
        </p:txBody>
      </p:sp>
      <p:sp>
        <p:nvSpPr>
          <p:cNvPr id="3" name="正方形/長方形 2">
            <a:extLst>
              <a:ext uri="{FF2B5EF4-FFF2-40B4-BE49-F238E27FC236}">
                <a16:creationId xmlns:a16="http://schemas.microsoft.com/office/drawing/2014/main" id="{5C91827A-8C35-E37A-EC61-5BDFE131D770}"/>
              </a:ext>
            </a:extLst>
          </p:cNvPr>
          <p:cNvSpPr/>
          <p:nvPr/>
        </p:nvSpPr>
        <p:spPr>
          <a:xfrm>
            <a:off x="691980" y="886328"/>
            <a:ext cx="5543505" cy="338554"/>
          </a:xfrm>
          <a:prstGeom prst="rect">
            <a:avLst/>
          </a:prstGeom>
        </p:spPr>
        <p:txBody>
          <a:bodyPr wrap="none">
            <a:spAutoFit/>
          </a:bodyPr>
          <a:lstStyle/>
          <a:p>
            <a:pPr marL="0" marR="0" lvl="0" indent="0" algn="l" defTabSz="942819"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rgbClr val="A26000"/>
                </a:solidFill>
                <a:effectLst/>
                <a:uLnTx/>
                <a:uFillTx/>
                <a:latin typeface="BIZ UDPゴシック" panose="020B0400000000000000" pitchFamily="50" charset="-128"/>
                <a:ea typeface="BIZ UDPゴシック" panose="020B0400000000000000" pitchFamily="50" charset="-128"/>
                <a:cs typeface="+mn-cs"/>
              </a:rPr>
              <a:t>助成金交付申請様式を事務局へメールまたは</a:t>
            </a:r>
            <a:r>
              <a:rPr kumimoji="1" lang="en-US" altLang="ja-JP" sz="1600" b="1" i="0" u="none" strike="noStrike" kern="1200" cap="none" spc="0" normalizeH="0" baseline="0" noProof="0">
                <a:ln>
                  <a:noFill/>
                </a:ln>
                <a:solidFill>
                  <a:srgbClr val="A26000"/>
                </a:solidFill>
                <a:effectLst/>
                <a:uLnTx/>
                <a:uFillTx/>
                <a:latin typeface="BIZ UDPゴシック" panose="020B0400000000000000" pitchFamily="50" charset="-128"/>
                <a:ea typeface="BIZ UDPゴシック" panose="020B0400000000000000" pitchFamily="50" charset="-128"/>
                <a:cs typeface="+mn-cs"/>
              </a:rPr>
              <a:t>FAX</a:t>
            </a:r>
            <a:r>
              <a:rPr kumimoji="1" lang="ja-JP" altLang="en-US" sz="1600" b="1" i="0" u="none" strike="noStrike" kern="1200" cap="none" spc="0" normalizeH="0" baseline="0" noProof="0">
                <a:ln>
                  <a:noFill/>
                </a:ln>
                <a:solidFill>
                  <a:srgbClr val="A26000"/>
                </a:solidFill>
                <a:effectLst/>
                <a:uLnTx/>
                <a:uFillTx/>
                <a:latin typeface="BIZ UDPゴシック" panose="020B0400000000000000" pitchFamily="50" charset="-128"/>
                <a:ea typeface="BIZ UDPゴシック" panose="020B0400000000000000" pitchFamily="50" charset="-128"/>
                <a:cs typeface="+mn-cs"/>
              </a:rPr>
              <a:t>にて送付</a:t>
            </a:r>
            <a:endParaRPr kumimoji="1" lang="ja-JP" altLang="en-US" sz="1600" b="1" i="0" u="none" strike="noStrike" kern="1200" cap="none" spc="0" normalizeH="0" baseline="0" noProof="0" dirty="0">
              <a:ln>
                <a:noFill/>
              </a:ln>
              <a:solidFill>
                <a:srgbClr val="A26000"/>
              </a:solidFill>
              <a:effectLst/>
              <a:uLnTx/>
              <a:uFillTx/>
              <a:latin typeface="BIZ UDPゴシック" panose="020B0400000000000000" pitchFamily="50" charset="-128"/>
              <a:ea typeface="BIZ UDPゴシック" panose="020B0400000000000000" pitchFamily="50" charset="-128"/>
              <a:cs typeface="+mn-cs"/>
            </a:endParaRPr>
          </a:p>
        </p:txBody>
      </p:sp>
      <p:cxnSp>
        <p:nvCxnSpPr>
          <p:cNvPr id="11" name="直線コネクタ 10">
            <a:extLst>
              <a:ext uri="{FF2B5EF4-FFF2-40B4-BE49-F238E27FC236}">
                <a16:creationId xmlns:a16="http://schemas.microsoft.com/office/drawing/2014/main" id="{29FFCE44-A3E9-1478-C28D-311A4B6447CE}"/>
              </a:ext>
            </a:extLst>
          </p:cNvPr>
          <p:cNvCxnSpPr>
            <a:cxnSpLocks/>
          </p:cNvCxnSpPr>
          <p:nvPr/>
        </p:nvCxnSpPr>
        <p:spPr bwMode="auto">
          <a:xfrm>
            <a:off x="629512" y="1227738"/>
            <a:ext cx="6102732" cy="0"/>
          </a:xfrm>
          <a:prstGeom prst="line">
            <a:avLst/>
          </a:prstGeom>
          <a:noFill/>
          <a:ln w="9525" cap="flat" cmpd="sng" algn="ctr">
            <a:solidFill>
              <a:srgbClr val="A26000"/>
            </a:solidFill>
            <a:prstDash val="solid"/>
            <a:round/>
            <a:headEnd type="none" w="med" len="med"/>
            <a:tailEnd type="none" w="med" len="me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cxnSp>
      <p:sp>
        <p:nvSpPr>
          <p:cNvPr id="29" name="テキスト ボックス 28">
            <a:extLst>
              <a:ext uri="{FF2B5EF4-FFF2-40B4-BE49-F238E27FC236}">
                <a16:creationId xmlns:a16="http://schemas.microsoft.com/office/drawing/2014/main" id="{0AFD7A0A-A217-8D44-B747-AF0E0A9E5F10}"/>
              </a:ext>
            </a:extLst>
          </p:cNvPr>
          <p:cNvSpPr txBox="1"/>
          <p:nvPr/>
        </p:nvSpPr>
        <p:spPr>
          <a:xfrm>
            <a:off x="5101296" y="6661109"/>
            <a:ext cx="1918154" cy="246221"/>
          </a:xfrm>
          <a:prstGeom prst="rect">
            <a:avLst/>
          </a:prstGeom>
          <a:noFill/>
        </p:spPr>
        <p:txBody>
          <a:bodyPr wrap="none" rtlCol="0">
            <a:spAutoFit/>
          </a:bodyPr>
          <a:lstStyle/>
          <a:p>
            <a:pPr algn="ctr"/>
            <a:r>
              <a:rPr lang="ja-JP" altLang="en-US" spc="60">
                <a:solidFill>
                  <a:schemeClr val="tx1"/>
                </a:solidFill>
                <a:latin typeface="BIZ UDPゴシック" panose="020B0400000000000000" pitchFamily="50" charset="-128"/>
                <a:ea typeface="BIZ UDPゴシック" panose="020B0400000000000000" pitchFamily="50" charset="-128"/>
                <a:cs typeface="BIZ UDゴシック"/>
              </a:rPr>
              <a:t>＜電子クーポンの利用手順＞</a:t>
            </a:r>
            <a:endParaRPr lang="en-US" altLang="ja-JP" spc="60" dirty="0">
              <a:solidFill>
                <a:schemeClr val="tx1"/>
              </a:solidFill>
              <a:latin typeface="BIZ UDPゴシック" panose="020B0400000000000000" pitchFamily="50" charset="-128"/>
              <a:ea typeface="BIZ UDPゴシック" panose="020B0400000000000000" pitchFamily="50" charset="-128"/>
              <a:cs typeface="BIZ UDゴシック"/>
            </a:endParaRPr>
          </a:p>
        </p:txBody>
      </p:sp>
      <p:grpSp>
        <p:nvGrpSpPr>
          <p:cNvPr id="44" name="グループ化 43">
            <a:extLst>
              <a:ext uri="{FF2B5EF4-FFF2-40B4-BE49-F238E27FC236}">
                <a16:creationId xmlns:a16="http://schemas.microsoft.com/office/drawing/2014/main" id="{D6B541C4-7D8D-5ACA-F079-F845F9FEA2B2}"/>
              </a:ext>
            </a:extLst>
          </p:cNvPr>
          <p:cNvGrpSpPr/>
          <p:nvPr/>
        </p:nvGrpSpPr>
        <p:grpSpPr>
          <a:xfrm>
            <a:off x="5016212" y="6918818"/>
            <a:ext cx="2106330" cy="1462503"/>
            <a:chOff x="5391412" y="5136492"/>
            <a:chExt cx="1743289" cy="1210430"/>
          </a:xfrm>
        </p:grpSpPr>
        <p:pic>
          <p:nvPicPr>
            <p:cNvPr id="38" name="図 37">
              <a:extLst>
                <a:ext uri="{FF2B5EF4-FFF2-40B4-BE49-F238E27FC236}">
                  <a16:creationId xmlns:a16="http://schemas.microsoft.com/office/drawing/2014/main" id="{2C863F8D-1D6F-C1C0-EFAF-99B6F7CD96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1412" y="5136492"/>
              <a:ext cx="853143" cy="1210430"/>
            </a:xfrm>
            <a:prstGeom prst="rect">
              <a:avLst/>
            </a:prstGeom>
          </p:spPr>
        </p:pic>
        <p:pic>
          <p:nvPicPr>
            <p:cNvPr id="42" name="図 41">
              <a:extLst>
                <a:ext uri="{FF2B5EF4-FFF2-40B4-BE49-F238E27FC236}">
                  <a16:creationId xmlns:a16="http://schemas.microsoft.com/office/drawing/2014/main" id="{957E90B9-FFB5-667F-1C72-AC66939299C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281651" y="5136492"/>
              <a:ext cx="853050" cy="1210430"/>
            </a:xfrm>
            <a:prstGeom prst="rect">
              <a:avLst/>
            </a:prstGeom>
          </p:spPr>
        </p:pic>
      </p:grpSp>
      <p:sp>
        <p:nvSpPr>
          <p:cNvPr id="6" name="テキスト ボックス 5">
            <a:extLst>
              <a:ext uri="{FF2B5EF4-FFF2-40B4-BE49-F238E27FC236}">
                <a16:creationId xmlns:a16="http://schemas.microsoft.com/office/drawing/2014/main" id="{1762CBB7-8F81-D3D2-9015-51721AD33B6D}"/>
              </a:ext>
            </a:extLst>
          </p:cNvPr>
          <p:cNvSpPr txBox="1"/>
          <p:nvPr/>
        </p:nvSpPr>
        <p:spPr>
          <a:xfrm>
            <a:off x="278567" y="36946"/>
            <a:ext cx="4283545"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電子クーポンについて＿②配布方法（案）</a:t>
            </a:r>
            <a:endPar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6" name="二等辺三角形 15">
            <a:extLst>
              <a:ext uri="{FF2B5EF4-FFF2-40B4-BE49-F238E27FC236}">
                <a16:creationId xmlns:a16="http://schemas.microsoft.com/office/drawing/2014/main" id="{CB1D1F69-564A-2287-D7B8-A70BDDAF06FE}"/>
              </a:ext>
            </a:extLst>
          </p:cNvPr>
          <p:cNvSpPr/>
          <p:nvPr/>
        </p:nvSpPr>
        <p:spPr>
          <a:xfrm rot="10800000">
            <a:off x="2781089" y="1346761"/>
            <a:ext cx="1999084" cy="226500"/>
          </a:xfrm>
          <a:prstGeom prst="triangle">
            <a:avLst/>
          </a:prstGeom>
          <a:solidFill>
            <a:srgbClr val="C09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E9F69B61-552D-8BE0-74E1-099EEEFBF4B3}"/>
              </a:ext>
            </a:extLst>
          </p:cNvPr>
          <p:cNvSpPr txBox="1"/>
          <p:nvPr/>
        </p:nvSpPr>
        <p:spPr>
          <a:xfrm>
            <a:off x="288925" y="2907229"/>
            <a:ext cx="382607" cy="381439"/>
          </a:xfrm>
          <a:prstGeom prst="rect">
            <a:avLst/>
          </a:prstGeom>
          <a:solidFill>
            <a:srgbClr val="A26000"/>
          </a:solidFill>
          <a:ln>
            <a:solidFill>
              <a:srgbClr val="FFC000"/>
            </a:solidFill>
          </a:ln>
        </p:spPr>
        <p:txBody>
          <a:bodyPr wrap="square" rtlCol="0" anchor="ctr">
            <a:noAutofit/>
          </a:bodyPr>
          <a:lstStyle/>
          <a:p>
            <a:pPr algn="ctr"/>
            <a:r>
              <a:rPr lang="ja-JP" altLang="en-US" sz="1600" b="1" dirty="0">
                <a:solidFill>
                  <a:schemeClr val="bg1"/>
                </a:solidFill>
                <a:latin typeface="BIZ UDPゴシック" panose="020B0400000000000000" pitchFamily="50" charset="-128"/>
                <a:ea typeface="BIZ UDPゴシック" panose="020B0400000000000000" pitchFamily="50" charset="-128"/>
              </a:rPr>
              <a:t>２</a:t>
            </a:r>
            <a:endParaRPr kumimoji="1" lang="ja-JP" altLang="en-US" sz="1600" b="1" dirty="0">
              <a:solidFill>
                <a:schemeClr val="bg1"/>
              </a:solidFill>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74772771-989A-0F77-D093-C33A822C26CF}"/>
              </a:ext>
            </a:extLst>
          </p:cNvPr>
          <p:cNvSpPr/>
          <p:nvPr/>
        </p:nvSpPr>
        <p:spPr>
          <a:xfrm>
            <a:off x="691980" y="2943089"/>
            <a:ext cx="2622834" cy="338554"/>
          </a:xfrm>
          <a:prstGeom prst="rect">
            <a:avLst/>
          </a:prstGeom>
        </p:spPr>
        <p:txBody>
          <a:bodyPr wrap="none">
            <a:spAutoFit/>
          </a:bodyPr>
          <a:lstStyle/>
          <a:p>
            <a:pPr marL="0" marR="0" lvl="0" indent="0" algn="l" defTabSz="942819"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rgbClr val="A26000"/>
                </a:solidFill>
                <a:effectLst/>
                <a:uLnTx/>
                <a:uFillTx/>
                <a:latin typeface="BIZ UDPゴシック" panose="020B0400000000000000" pitchFamily="50" charset="-128"/>
                <a:ea typeface="BIZ UDPゴシック" panose="020B0400000000000000" pitchFamily="50" charset="-128"/>
                <a:cs typeface="+mn-cs"/>
              </a:rPr>
              <a:t>事務局にて申請内容を審査</a:t>
            </a:r>
            <a:endParaRPr kumimoji="1" lang="ja-JP" altLang="en-US" sz="1600" b="1" i="0" u="none" strike="noStrike" kern="1200" cap="none" spc="0" normalizeH="0" baseline="0" noProof="0" dirty="0">
              <a:ln>
                <a:noFill/>
              </a:ln>
              <a:solidFill>
                <a:srgbClr val="A26000"/>
              </a:solidFill>
              <a:effectLst/>
              <a:uLnTx/>
              <a:uFillTx/>
              <a:latin typeface="BIZ UDPゴシック" panose="020B0400000000000000" pitchFamily="50" charset="-128"/>
              <a:ea typeface="BIZ UDPゴシック" panose="020B0400000000000000" pitchFamily="50" charset="-128"/>
              <a:cs typeface="+mn-cs"/>
            </a:endParaRPr>
          </a:p>
        </p:txBody>
      </p:sp>
      <p:cxnSp>
        <p:nvCxnSpPr>
          <p:cNvPr id="28" name="直線コネクタ 27">
            <a:extLst>
              <a:ext uri="{FF2B5EF4-FFF2-40B4-BE49-F238E27FC236}">
                <a16:creationId xmlns:a16="http://schemas.microsoft.com/office/drawing/2014/main" id="{58E920FB-FCFF-7D19-8FBF-FC2B0F3E8303}"/>
              </a:ext>
            </a:extLst>
          </p:cNvPr>
          <p:cNvCxnSpPr>
            <a:cxnSpLocks/>
          </p:cNvCxnSpPr>
          <p:nvPr/>
        </p:nvCxnSpPr>
        <p:spPr bwMode="auto">
          <a:xfrm>
            <a:off x="629512" y="3288668"/>
            <a:ext cx="6102732" cy="0"/>
          </a:xfrm>
          <a:prstGeom prst="line">
            <a:avLst/>
          </a:prstGeom>
          <a:noFill/>
          <a:ln w="9525" cap="flat" cmpd="sng" algn="ctr">
            <a:solidFill>
              <a:srgbClr val="A26000"/>
            </a:solidFill>
            <a:prstDash val="solid"/>
            <a:round/>
            <a:headEnd type="none" w="med" len="med"/>
            <a:tailEnd type="none" w="med" len="me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cxnSp>
      <p:sp>
        <p:nvSpPr>
          <p:cNvPr id="32" name="二等辺三角形 31">
            <a:extLst>
              <a:ext uri="{FF2B5EF4-FFF2-40B4-BE49-F238E27FC236}">
                <a16:creationId xmlns:a16="http://schemas.microsoft.com/office/drawing/2014/main" id="{93618FD1-EB49-4850-0596-384A7D45ADB0}"/>
              </a:ext>
            </a:extLst>
          </p:cNvPr>
          <p:cNvSpPr/>
          <p:nvPr/>
        </p:nvSpPr>
        <p:spPr>
          <a:xfrm rot="10800000">
            <a:off x="2781089" y="3403898"/>
            <a:ext cx="1999084" cy="226500"/>
          </a:xfrm>
          <a:prstGeom prst="triangle">
            <a:avLst/>
          </a:prstGeom>
          <a:solidFill>
            <a:srgbClr val="C09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ED462C6A-479A-F4CA-66D1-BADE19E002F7}"/>
              </a:ext>
            </a:extLst>
          </p:cNvPr>
          <p:cNvSpPr txBox="1"/>
          <p:nvPr/>
        </p:nvSpPr>
        <p:spPr>
          <a:xfrm>
            <a:off x="301100" y="3871485"/>
            <a:ext cx="382607" cy="381439"/>
          </a:xfrm>
          <a:prstGeom prst="rect">
            <a:avLst/>
          </a:prstGeom>
          <a:solidFill>
            <a:srgbClr val="A26000"/>
          </a:solidFill>
          <a:ln>
            <a:solidFill>
              <a:srgbClr val="FFC000"/>
            </a:solidFill>
          </a:ln>
        </p:spPr>
        <p:txBody>
          <a:bodyPr wrap="square" rtlCol="0" anchor="ctr">
            <a:noAutofit/>
          </a:bodyPr>
          <a:lstStyle/>
          <a:p>
            <a:pPr 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３</a:t>
            </a:r>
          </a:p>
        </p:txBody>
      </p:sp>
      <p:sp>
        <p:nvSpPr>
          <p:cNvPr id="34" name="正方形/長方形 33">
            <a:extLst>
              <a:ext uri="{FF2B5EF4-FFF2-40B4-BE49-F238E27FC236}">
                <a16:creationId xmlns:a16="http://schemas.microsoft.com/office/drawing/2014/main" id="{B9390BC3-BE78-130B-6761-63EAF14AEAC1}"/>
              </a:ext>
            </a:extLst>
          </p:cNvPr>
          <p:cNvSpPr/>
          <p:nvPr/>
        </p:nvSpPr>
        <p:spPr>
          <a:xfrm>
            <a:off x="704155" y="3907345"/>
            <a:ext cx="6194324" cy="338554"/>
          </a:xfrm>
          <a:prstGeom prst="rect">
            <a:avLst/>
          </a:prstGeom>
        </p:spPr>
        <p:txBody>
          <a:bodyPr wrap="none">
            <a:spAutoFit/>
          </a:bodyPr>
          <a:lstStyle/>
          <a:p>
            <a:pPr marL="0" marR="0" lvl="0" indent="0" algn="l" defTabSz="942819"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rgbClr val="A26000"/>
                </a:solidFill>
                <a:effectLst/>
                <a:uLnTx/>
                <a:uFillTx/>
                <a:latin typeface="BIZ UDPゴシック" panose="020B0400000000000000" pitchFamily="50" charset="-128"/>
                <a:ea typeface="BIZ UDPゴシック" panose="020B0400000000000000" pitchFamily="50" charset="-128"/>
                <a:cs typeface="+mn-cs"/>
              </a:rPr>
              <a:t>旅行の</a:t>
            </a:r>
            <a:r>
              <a:rPr kumimoji="1" lang="en-US" altLang="ja-JP" sz="1600" b="1" i="0" u="none" strike="noStrike" kern="1200" cap="none" spc="0" normalizeH="0" baseline="0" noProof="0">
                <a:ln>
                  <a:noFill/>
                </a:ln>
                <a:solidFill>
                  <a:srgbClr val="A26000"/>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1600" b="1" i="0" u="none" strike="noStrike" kern="1200" cap="none" spc="0" normalizeH="0" baseline="0" noProof="0">
                <a:ln>
                  <a:noFill/>
                </a:ln>
                <a:solidFill>
                  <a:srgbClr val="A26000"/>
                </a:solidFill>
                <a:effectLst/>
                <a:uLnTx/>
                <a:uFillTx/>
                <a:latin typeface="BIZ UDPゴシック" panose="020B0400000000000000" pitchFamily="50" charset="-128"/>
                <a:ea typeface="BIZ UDPゴシック" panose="020B0400000000000000" pitchFamily="50" charset="-128"/>
                <a:cs typeface="+mn-cs"/>
              </a:rPr>
              <a:t>週間前に電子クーポン引換券を事業者へ</a:t>
            </a:r>
            <a:r>
              <a:rPr kumimoji="1" lang="en-US" altLang="ja-JP" sz="1600" b="1" i="0" u="none" strike="noStrike" kern="1200" cap="none" spc="0" normalizeH="0" baseline="0" noProof="0">
                <a:ln>
                  <a:noFill/>
                </a:ln>
                <a:solidFill>
                  <a:srgbClr val="A26000"/>
                </a:solidFill>
                <a:effectLst/>
                <a:uLnTx/>
                <a:uFillTx/>
                <a:latin typeface="BIZ UDPゴシック" panose="020B0400000000000000" pitchFamily="50" charset="-128"/>
                <a:ea typeface="BIZ UDPゴシック" panose="020B0400000000000000" pitchFamily="50" charset="-128"/>
                <a:cs typeface="+mn-cs"/>
              </a:rPr>
              <a:t>PDF</a:t>
            </a:r>
            <a:r>
              <a:rPr kumimoji="1" lang="ja-JP" altLang="en-US" sz="1600" b="1" i="0" u="none" strike="noStrike" kern="1200" cap="none" spc="0" normalizeH="0" baseline="0" noProof="0">
                <a:ln>
                  <a:noFill/>
                </a:ln>
                <a:solidFill>
                  <a:srgbClr val="A26000"/>
                </a:solidFill>
                <a:effectLst/>
                <a:uLnTx/>
                <a:uFillTx/>
                <a:latin typeface="BIZ UDPゴシック" panose="020B0400000000000000" pitchFamily="50" charset="-128"/>
                <a:ea typeface="BIZ UDPゴシック" panose="020B0400000000000000" pitchFamily="50" charset="-128"/>
                <a:cs typeface="+mn-cs"/>
              </a:rPr>
              <a:t>データで送付</a:t>
            </a:r>
            <a:endParaRPr kumimoji="1" lang="ja-JP" altLang="en-US" sz="1600" b="1" i="0" u="none" strike="noStrike" kern="1200" cap="none" spc="0" normalizeH="0" baseline="0" noProof="0" dirty="0">
              <a:ln>
                <a:noFill/>
              </a:ln>
              <a:solidFill>
                <a:srgbClr val="A26000"/>
              </a:solidFill>
              <a:effectLst/>
              <a:uLnTx/>
              <a:uFillTx/>
              <a:latin typeface="BIZ UDPゴシック" panose="020B0400000000000000" pitchFamily="50" charset="-128"/>
              <a:ea typeface="BIZ UDPゴシック" panose="020B0400000000000000" pitchFamily="50" charset="-128"/>
              <a:cs typeface="+mn-cs"/>
            </a:endParaRPr>
          </a:p>
        </p:txBody>
      </p:sp>
      <p:cxnSp>
        <p:nvCxnSpPr>
          <p:cNvPr id="35" name="直線コネクタ 34">
            <a:extLst>
              <a:ext uri="{FF2B5EF4-FFF2-40B4-BE49-F238E27FC236}">
                <a16:creationId xmlns:a16="http://schemas.microsoft.com/office/drawing/2014/main" id="{8E67EE2B-109D-3673-1C09-30A56CAA108B}"/>
              </a:ext>
            </a:extLst>
          </p:cNvPr>
          <p:cNvCxnSpPr>
            <a:cxnSpLocks/>
          </p:cNvCxnSpPr>
          <p:nvPr/>
        </p:nvCxnSpPr>
        <p:spPr bwMode="auto">
          <a:xfrm>
            <a:off x="641687" y="4252924"/>
            <a:ext cx="6102732" cy="0"/>
          </a:xfrm>
          <a:prstGeom prst="line">
            <a:avLst/>
          </a:prstGeom>
          <a:noFill/>
          <a:ln w="9525" cap="flat" cmpd="sng" algn="ctr">
            <a:solidFill>
              <a:srgbClr val="A26000"/>
            </a:solidFill>
            <a:prstDash val="solid"/>
            <a:round/>
            <a:headEnd type="none" w="med" len="med"/>
            <a:tailEnd type="none" w="med" len="me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cxnSp>
      <p:sp>
        <p:nvSpPr>
          <p:cNvPr id="36" name="二等辺三角形 35">
            <a:extLst>
              <a:ext uri="{FF2B5EF4-FFF2-40B4-BE49-F238E27FC236}">
                <a16:creationId xmlns:a16="http://schemas.microsoft.com/office/drawing/2014/main" id="{7AAB4725-FF6E-7ED0-EA94-FD7E5F418DB3}"/>
              </a:ext>
            </a:extLst>
          </p:cNvPr>
          <p:cNvSpPr/>
          <p:nvPr/>
        </p:nvSpPr>
        <p:spPr>
          <a:xfrm rot="10800000">
            <a:off x="2777369" y="4833824"/>
            <a:ext cx="1999084" cy="226500"/>
          </a:xfrm>
          <a:prstGeom prst="triangle">
            <a:avLst/>
          </a:prstGeom>
          <a:solidFill>
            <a:srgbClr val="C09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33ED4025-1C96-71AA-7C9E-63BE18BA36A7}"/>
              </a:ext>
            </a:extLst>
          </p:cNvPr>
          <p:cNvSpPr/>
          <p:nvPr/>
        </p:nvSpPr>
        <p:spPr>
          <a:xfrm>
            <a:off x="683707" y="4257387"/>
            <a:ext cx="3605474" cy="502317"/>
          </a:xfrm>
          <a:prstGeom prst="rect">
            <a:avLst/>
          </a:prstGeom>
        </p:spPr>
        <p:txBody>
          <a:bodyPr wrap="none">
            <a:spAutoFit/>
          </a:bodyPr>
          <a:lstStyle/>
          <a:p>
            <a:pPr>
              <a:lnSpc>
                <a:spcPct val="120000"/>
              </a:lnSpc>
            </a:pPr>
            <a:r>
              <a:rPr lang="ja-JP" altLang="en-US" sz="1200">
                <a:solidFill>
                  <a:schemeClr val="tx1">
                    <a:lumMod val="75000"/>
                    <a:lumOff val="25000"/>
                  </a:schemeClr>
                </a:solidFill>
                <a:latin typeface="BIZ UDPゴシック" panose="020B0400000000000000" pitchFamily="50" charset="-128"/>
                <a:ea typeface="BIZ UDPゴシック" panose="020B0400000000000000" pitchFamily="50" charset="-128"/>
              </a:rPr>
              <a:t>●送付案）：クラウド上の事業者毎のフォルダに格納</a:t>
            </a:r>
            <a:endParaRPr lang="en-US" altLang="ja-JP" sz="120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nSpc>
                <a:spcPct val="120000"/>
              </a:lnSpc>
            </a:pPr>
            <a:r>
              <a:rPr lang="ja-JP" altLang="en-US" sz="1200">
                <a:solidFill>
                  <a:schemeClr val="tx1">
                    <a:lumMod val="75000"/>
                    <a:lumOff val="25000"/>
                  </a:schemeClr>
                </a:solidFill>
                <a:latin typeface="BIZ UDPゴシック" panose="020B0400000000000000" pitchFamily="50" charset="-128"/>
                <a:ea typeface="BIZ UDPゴシック" panose="020B0400000000000000" pitchFamily="50" charset="-128"/>
              </a:rPr>
              <a:t>　 </a:t>
            </a:r>
            <a:r>
              <a:rPr lang="en-US" altLang="ja-JP" sz="1200">
                <a:solidFill>
                  <a:schemeClr val="tx1">
                    <a:lumMod val="75000"/>
                    <a:lumOff val="25000"/>
                  </a:schemeClr>
                </a:solidFill>
                <a:latin typeface="BIZ UDPゴシック" panose="020B0400000000000000" pitchFamily="50" charset="-128"/>
                <a:ea typeface="BIZ UDPゴシック" panose="020B0400000000000000" pitchFamily="50" charset="-128"/>
              </a:rPr>
              <a:t>※</a:t>
            </a:r>
            <a:r>
              <a:rPr lang="ja-JP" altLang="en-US" sz="1200">
                <a:solidFill>
                  <a:schemeClr val="tx1">
                    <a:lumMod val="75000"/>
                    <a:lumOff val="25000"/>
                  </a:schemeClr>
                </a:solidFill>
                <a:latin typeface="BIZ UDPゴシック" panose="020B0400000000000000" pitchFamily="50" charset="-128"/>
                <a:ea typeface="BIZ UDPゴシック" panose="020B0400000000000000" pitchFamily="50" charset="-128"/>
              </a:rPr>
              <a:t>メールでの誤送信防止のため</a:t>
            </a:r>
            <a:endPar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46" name="正方形/長方形 45">
            <a:extLst>
              <a:ext uri="{FF2B5EF4-FFF2-40B4-BE49-F238E27FC236}">
                <a16:creationId xmlns:a16="http://schemas.microsoft.com/office/drawing/2014/main" id="{45E6C8D9-A59C-398C-0165-C496F7015F07}"/>
              </a:ext>
            </a:extLst>
          </p:cNvPr>
          <p:cNvSpPr/>
          <p:nvPr/>
        </p:nvSpPr>
        <p:spPr>
          <a:xfrm>
            <a:off x="5501411" y="1229413"/>
            <a:ext cx="1736373" cy="265009"/>
          </a:xfrm>
          <a:prstGeom prst="rect">
            <a:avLst/>
          </a:prstGeom>
        </p:spPr>
        <p:txBody>
          <a:bodyPr wrap="none">
            <a:spAutoFit/>
          </a:bodyPr>
          <a:lstStyle/>
          <a:p>
            <a:pPr>
              <a:lnSpc>
                <a:spcPct val="120000"/>
              </a:lnSpc>
            </a:pPr>
            <a:r>
              <a:rPr lang="ja-JP" altLang="en-US" sz="1100">
                <a:solidFill>
                  <a:schemeClr val="tx1">
                    <a:lumMod val="75000"/>
                    <a:lumOff val="25000"/>
                  </a:schemeClr>
                </a:solidFill>
                <a:latin typeface="BIZ UDPゴシック" panose="020B0400000000000000" pitchFamily="50" charset="-128"/>
                <a:ea typeface="BIZ UDPゴシック" panose="020B0400000000000000" pitchFamily="50" charset="-128"/>
              </a:rPr>
              <a:t>＜助成金交付申請書＞他</a:t>
            </a:r>
            <a:endParaRPr lang="en-US" altLang="ja-JP" sz="11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47" name="テキスト ボックス 46">
            <a:extLst>
              <a:ext uri="{FF2B5EF4-FFF2-40B4-BE49-F238E27FC236}">
                <a16:creationId xmlns:a16="http://schemas.microsoft.com/office/drawing/2014/main" id="{F3162A98-C3D4-AC4E-B6B2-0C9758BB42C6}"/>
              </a:ext>
            </a:extLst>
          </p:cNvPr>
          <p:cNvSpPr txBox="1"/>
          <p:nvPr/>
        </p:nvSpPr>
        <p:spPr>
          <a:xfrm>
            <a:off x="301100" y="6237118"/>
            <a:ext cx="382607" cy="381439"/>
          </a:xfrm>
          <a:prstGeom prst="rect">
            <a:avLst/>
          </a:prstGeom>
          <a:solidFill>
            <a:srgbClr val="A26000"/>
          </a:solidFill>
          <a:ln>
            <a:solidFill>
              <a:srgbClr val="FFC000"/>
            </a:solidFill>
          </a:ln>
        </p:spPr>
        <p:txBody>
          <a:bodyPr wrap="square" rtlCol="0" anchor="ctr">
            <a:noAutofit/>
          </a:bodyPr>
          <a:lstStyle/>
          <a:p>
            <a:pPr algn="ctr"/>
            <a:r>
              <a:rPr kumimoji="1" lang="ja-JP" altLang="en-US" sz="1600" b="1">
                <a:solidFill>
                  <a:schemeClr val="bg1"/>
                </a:solidFill>
                <a:latin typeface="BIZ UDPゴシック" panose="020B0400000000000000" pitchFamily="50" charset="-128"/>
                <a:ea typeface="BIZ UDPゴシック" panose="020B0400000000000000" pitchFamily="50" charset="-128"/>
              </a:rPr>
              <a:t>４</a:t>
            </a:r>
            <a:endParaRPr kumimoji="1" lang="ja-JP" altLang="en-US" sz="1600" b="1" dirty="0">
              <a:solidFill>
                <a:schemeClr val="bg1"/>
              </a:solidFill>
              <a:latin typeface="BIZ UDPゴシック" panose="020B0400000000000000" pitchFamily="50" charset="-128"/>
              <a:ea typeface="BIZ UDPゴシック" panose="020B0400000000000000" pitchFamily="50" charset="-128"/>
            </a:endParaRPr>
          </a:p>
        </p:txBody>
      </p:sp>
      <p:sp>
        <p:nvSpPr>
          <p:cNvPr id="48" name="正方形/長方形 47">
            <a:extLst>
              <a:ext uri="{FF2B5EF4-FFF2-40B4-BE49-F238E27FC236}">
                <a16:creationId xmlns:a16="http://schemas.microsoft.com/office/drawing/2014/main" id="{C0A12ED1-A4DF-FA14-45FC-C6C07B5E69F1}"/>
              </a:ext>
            </a:extLst>
          </p:cNvPr>
          <p:cNvSpPr/>
          <p:nvPr/>
        </p:nvSpPr>
        <p:spPr>
          <a:xfrm>
            <a:off x="704155" y="6044378"/>
            <a:ext cx="6045245" cy="584775"/>
          </a:xfrm>
          <a:prstGeom prst="rect">
            <a:avLst/>
          </a:prstGeom>
        </p:spPr>
        <p:txBody>
          <a:bodyPr wrap="none">
            <a:spAutoFit/>
          </a:bodyPr>
          <a:lstStyle/>
          <a:p>
            <a:pPr marL="0" marR="0" lvl="0" indent="0" algn="l" defTabSz="942819"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rgbClr val="A26000"/>
                </a:solidFill>
                <a:effectLst/>
                <a:uLnTx/>
                <a:uFillTx/>
                <a:latin typeface="BIZ UDPゴシック" panose="020B0400000000000000" pitchFamily="50" charset="-128"/>
                <a:ea typeface="BIZ UDPゴシック" panose="020B0400000000000000" pitchFamily="50" charset="-128"/>
                <a:cs typeface="+mn-cs"/>
              </a:rPr>
              <a:t>旅行会社または団体旅行の幹事が引換券を必要枚数出力を行い、</a:t>
            </a:r>
            <a:endParaRPr kumimoji="1" lang="en-US" altLang="ja-JP" sz="1600" b="1" i="0" u="none" strike="noStrike" kern="1200" cap="none" spc="0" normalizeH="0" baseline="0" noProof="0">
              <a:ln>
                <a:noFill/>
              </a:ln>
              <a:solidFill>
                <a:srgbClr val="A26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42819"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rgbClr val="A26000"/>
                </a:solidFill>
                <a:effectLst/>
                <a:uLnTx/>
                <a:uFillTx/>
                <a:latin typeface="BIZ UDPゴシック" panose="020B0400000000000000" pitchFamily="50" charset="-128"/>
                <a:ea typeface="BIZ UDPゴシック" panose="020B0400000000000000" pitchFamily="50" charset="-128"/>
                <a:cs typeface="+mn-cs"/>
              </a:rPr>
              <a:t>旅行当日に旅行客へ紙で配付（受領確認も実施）</a:t>
            </a:r>
          </a:p>
        </p:txBody>
      </p:sp>
      <p:cxnSp>
        <p:nvCxnSpPr>
          <p:cNvPr id="49" name="直線コネクタ 48">
            <a:extLst>
              <a:ext uri="{FF2B5EF4-FFF2-40B4-BE49-F238E27FC236}">
                <a16:creationId xmlns:a16="http://schemas.microsoft.com/office/drawing/2014/main" id="{B7EE8F65-4202-DC30-7AD0-4EACD5CC8C42}"/>
              </a:ext>
            </a:extLst>
          </p:cNvPr>
          <p:cNvCxnSpPr>
            <a:cxnSpLocks/>
          </p:cNvCxnSpPr>
          <p:nvPr/>
        </p:nvCxnSpPr>
        <p:spPr bwMode="auto">
          <a:xfrm>
            <a:off x="641687" y="6618557"/>
            <a:ext cx="6102732" cy="0"/>
          </a:xfrm>
          <a:prstGeom prst="line">
            <a:avLst/>
          </a:prstGeom>
          <a:noFill/>
          <a:ln w="9525" cap="flat" cmpd="sng" algn="ctr">
            <a:solidFill>
              <a:srgbClr val="A26000"/>
            </a:solidFill>
            <a:prstDash val="solid"/>
            <a:round/>
            <a:headEnd type="none" w="med" len="med"/>
            <a:tailEnd type="none" w="med" len="me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cxnSp>
      <p:sp>
        <p:nvSpPr>
          <p:cNvPr id="55" name="正方形/長方形 54">
            <a:extLst>
              <a:ext uri="{FF2B5EF4-FFF2-40B4-BE49-F238E27FC236}">
                <a16:creationId xmlns:a16="http://schemas.microsoft.com/office/drawing/2014/main" id="{AE1D4721-6873-9310-6C12-F1A240C2BE9E}"/>
              </a:ext>
            </a:extLst>
          </p:cNvPr>
          <p:cNvSpPr/>
          <p:nvPr/>
        </p:nvSpPr>
        <p:spPr>
          <a:xfrm>
            <a:off x="683707" y="6623020"/>
            <a:ext cx="3716082" cy="1167114"/>
          </a:xfrm>
          <a:prstGeom prst="rect">
            <a:avLst/>
          </a:prstGeom>
        </p:spPr>
        <p:txBody>
          <a:bodyPr wrap="none">
            <a:spAutoFit/>
          </a:bodyPr>
          <a:lstStyle/>
          <a:p>
            <a:pPr>
              <a:lnSpc>
                <a:spcPct val="120000"/>
              </a:lnSpc>
            </a:pPr>
            <a:r>
              <a:rPr lang="ja-JP" altLang="en-US" sz="1200">
                <a:solidFill>
                  <a:schemeClr val="tx1">
                    <a:lumMod val="75000"/>
                    <a:lumOff val="25000"/>
                  </a:schemeClr>
                </a:solidFill>
                <a:latin typeface="BIZ UDPゴシック" panose="020B0400000000000000" pitchFamily="50" charset="-128"/>
                <a:ea typeface="BIZ UDPゴシック" panose="020B0400000000000000" pitchFamily="50" charset="-128"/>
              </a:rPr>
              <a:t>●旅行客の本人確認</a:t>
            </a:r>
            <a:endParaRPr lang="en-US" altLang="ja-JP" sz="120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nSpc>
                <a:spcPct val="120000"/>
              </a:lnSpc>
            </a:pPr>
            <a:r>
              <a:rPr lang="ja-JP" altLang="en-US" sz="1200">
                <a:solidFill>
                  <a:schemeClr val="tx1">
                    <a:lumMod val="75000"/>
                    <a:lumOff val="25000"/>
                  </a:schemeClr>
                </a:solidFill>
                <a:latin typeface="BIZ UDPゴシック" panose="020B0400000000000000" pitchFamily="50" charset="-128"/>
                <a:ea typeface="BIZ UDPゴシック" panose="020B0400000000000000" pitchFamily="50" charset="-128"/>
              </a:rPr>
              <a:t>　（マイナンバーカード、運転免許証などを目視・確認）</a:t>
            </a:r>
            <a:endParaRPr lang="en-US" altLang="ja-JP" sz="120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nSpc>
                <a:spcPct val="120000"/>
              </a:lnSpc>
            </a:pPr>
            <a:r>
              <a:rPr lang="ja-JP" altLang="en-US" sz="1200">
                <a:solidFill>
                  <a:schemeClr val="tx1">
                    <a:lumMod val="75000"/>
                    <a:lumOff val="25000"/>
                  </a:schemeClr>
                </a:solidFill>
                <a:latin typeface="BIZ UDPゴシック" panose="020B0400000000000000" pitchFamily="50" charset="-128"/>
                <a:ea typeface="BIZ UDPゴシック" panose="020B0400000000000000" pitchFamily="50" charset="-128"/>
              </a:rPr>
              <a:t>●「電子クーポンの利用手順」のチラシをお渡しし、</a:t>
            </a:r>
            <a:endParaRPr lang="en-US" altLang="ja-JP" sz="120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nSpc>
                <a:spcPct val="120000"/>
              </a:lnSpc>
            </a:pPr>
            <a:r>
              <a:rPr lang="ja-JP" altLang="en-US" sz="1200">
                <a:solidFill>
                  <a:schemeClr val="tx1">
                    <a:lumMod val="75000"/>
                    <a:lumOff val="25000"/>
                  </a:schemeClr>
                </a:solidFill>
                <a:latin typeface="BIZ UDPゴシック" panose="020B0400000000000000" pitchFamily="50" charset="-128"/>
                <a:ea typeface="BIZ UDPゴシック" panose="020B0400000000000000" pitchFamily="50" charset="-128"/>
              </a:rPr>
              <a:t>　 クーポンの取得、利用方法等をお読みいただき、</a:t>
            </a:r>
            <a:endParaRPr lang="en-US" altLang="ja-JP" sz="120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nSpc>
                <a:spcPct val="120000"/>
              </a:lnSpc>
            </a:pPr>
            <a:r>
              <a:rPr lang="en-US" altLang="ja-JP" sz="1200">
                <a:solidFill>
                  <a:schemeClr val="tx1">
                    <a:lumMod val="75000"/>
                    <a:lumOff val="25000"/>
                  </a:schemeClr>
                </a:solidFill>
                <a:latin typeface="BIZ UDPゴシック" panose="020B0400000000000000" pitchFamily="50" charset="-128"/>
                <a:ea typeface="BIZ UDPゴシック" panose="020B0400000000000000" pitchFamily="50" charset="-128"/>
              </a:rPr>
              <a:t> </a:t>
            </a:r>
            <a:r>
              <a:rPr lang="ja-JP" altLang="en-US" sz="1200">
                <a:solidFill>
                  <a:schemeClr val="tx1">
                    <a:lumMod val="75000"/>
                    <a:lumOff val="25000"/>
                  </a:schemeClr>
                </a:solidFill>
                <a:latin typeface="BIZ UDPゴシック" panose="020B0400000000000000" pitchFamily="50" charset="-128"/>
                <a:ea typeface="BIZ UDPゴシック" panose="020B0400000000000000" pitchFamily="50" charset="-128"/>
              </a:rPr>
              <a:t>　ご利用いただくよう、ご案内ください</a:t>
            </a:r>
          </a:p>
        </p:txBody>
      </p:sp>
      <p:pic>
        <p:nvPicPr>
          <p:cNvPr id="57" name="図 56">
            <a:extLst>
              <a:ext uri="{FF2B5EF4-FFF2-40B4-BE49-F238E27FC236}">
                <a16:creationId xmlns:a16="http://schemas.microsoft.com/office/drawing/2014/main" id="{67207CA0-53C5-980D-346B-F30422C23F5A}"/>
              </a:ext>
            </a:extLst>
          </p:cNvPr>
          <p:cNvPicPr>
            <a:picLocks noChangeAspect="1"/>
          </p:cNvPicPr>
          <p:nvPr/>
        </p:nvPicPr>
        <p:blipFill>
          <a:blip r:embed="rId4"/>
          <a:stretch>
            <a:fillRect/>
          </a:stretch>
        </p:blipFill>
        <p:spPr>
          <a:xfrm>
            <a:off x="5753759" y="4534528"/>
            <a:ext cx="1070555" cy="1376427"/>
          </a:xfrm>
          <a:prstGeom prst="rect">
            <a:avLst/>
          </a:prstGeom>
        </p:spPr>
      </p:pic>
      <p:sp>
        <p:nvSpPr>
          <p:cNvPr id="62" name="正方形/長方形 61">
            <a:extLst>
              <a:ext uri="{FF2B5EF4-FFF2-40B4-BE49-F238E27FC236}">
                <a16:creationId xmlns:a16="http://schemas.microsoft.com/office/drawing/2014/main" id="{71205061-CCDE-9AC1-ACA9-AA646160001B}"/>
              </a:ext>
            </a:extLst>
          </p:cNvPr>
          <p:cNvSpPr/>
          <p:nvPr/>
        </p:nvSpPr>
        <p:spPr>
          <a:xfrm>
            <a:off x="5440091" y="4262494"/>
            <a:ext cx="1697901" cy="265009"/>
          </a:xfrm>
          <a:prstGeom prst="rect">
            <a:avLst/>
          </a:prstGeom>
        </p:spPr>
        <p:txBody>
          <a:bodyPr wrap="none">
            <a:spAutoFit/>
          </a:bodyPr>
          <a:lstStyle/>
          <a:p>
            <a:pPr algn="ctr">
              <a:lnSpc>
                <a:spcPct val="120000"/>
              </a:lnSpc>
            </a:pPr>
            <a:r>
              <a:rPr lang="ja-JP" altLang="en-US" sz="1100">
                <a:solidFill>
                  <a:schemeClr val="tx1">
                    <a:lumMod val="75000"/>
                    <a:lumOff val="25000"/>
                  </a:schemeClr>
                </a:solidFill>
                <a:latin typeface="BIZ UDPゴシック" panose="020B0400000000000000" pitchFamily="50" charset="-128"/>
                <a:ea typeface="BIZ UDPゴシック" panose="020B0400000000000000" pitchFamily="50" charset="-128"/>
              </a:rPr>
              <a:t>＜電子クーポン引換券＞</a:t>
            </a:r>
            <a:endParaRPr lang="en-US" altLang="ja-JP" sz="11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63" name="正方形/長方形 62">
            <a:extLst>
              <a:ext uri="{FF2B5EF4-FFF2-40B4-BE49-F238E27FC236}">
                <a16:creationId xmlns:a16="http://schemas.microsoft.com/office/drawing/2014/main" id="{7BE39FBD-D7AE-E6F2-AAFB-CC7276EF6691}"/>
              </a:ext>
            </a:extLst>
          </p:cNvPr>
          <p:cNvSpPr/>
          <p:nvPr/>
        </p:nvSpPr>
        <p:spPr>
          <a:xfrm>
            <a:off x="683707" y="1224882"/>
            <a:ext cx="2531462" cy="945515"/>
          </a:xfrm>
          <a:prstGeom prst="rect">
            <a:avLst/>
          </a:prstGeom>
        </p:spPr>
        <p:txBody>
          <a:bodyPr wrap="none">
            <a:spAutoFit/>
          </a:bodyPr>
          <a:lstStyle/>
          <a:p>
            <a:pPr>
              <a:lnSpc>
                <a:spcPct val="120000"/>
              </a:lnSpc>
            </a:pPr>
            <a:r>
              <a:rPr lang="ja-JP" altLang="en-US" sz="1200">
                <a:solidFill>
                  <a:schemeClr val="tx1">
                    <a:lumMod val="75000"/>
                    <a:lumOff val="25000"/>
                  </a:schemeClr>
                </a:solidFill>
                <a:latin typeface="BIZ UDPゴシック" panose="020B0400000000000000" pitchFamily="50" charset="-128"/>
                <a:ea typeface="BIZ UDPゴシック" panose="020B0400000000000000" pitchFamily="50" charset="-128"/>
              </a:rPr>
              <a:t>●助成金交付申請様式</a:t>
            </a:r>
            <a:endParaRPr lang="en-US" altLang="ja-JP" sz="120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nSpc>
                <a:spcPct val="120000"/>
              </a:lnSpc>
            </a:pPr>
            <a:r>
              <a:rPr lang="ja-JP" altLang="en-US" sz="1200">
                <a:solidFill>
                  <a:schemeClr val="tx1">
                    <a:lumMod val="75000"/>
                    <a:lumOff val="25000"/>
                  </a:schemeClr>
                </a:solidFill>
                <a:latin typeface="BIZ UDPゴシック" panose="020B0400000000000000" pitchFamily="50" charset="-128"/>
                <a:ea typeface="BIZ UDPゴシック" panose="020B0400000000000000" pitchFamily="50" charset="-128"/>
              </a:rPr>
              <a:t>　 ・交付申請書</a:t>
            </a:r>
            <a:endParaRPr lang="en-US" altLang="ja-JP" sz="120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nSpc>
                <a:spcPct val="120000"/>
              </a:lnSpc>
            </a:pPr>
            <a:r>
              <a:rPr lang="ja-JP" altLang="en-US" sz="1200">
                <a:solidFill>
                  <a:schemeClr val="tx1">
                    <a:lumMod val="75000"/>
                    <a:lumOff val="25000"/>
                  </a:schemeClr>
                </a:solidFill>
                <a:latin typeface="BIZ UDPゴシック" panose="020B0400000000000000" pitchFamily="50" charset="-128"/>
                <a:ea typeface="BIZ UDPゴシック" panose="020B0400000000000000" pitchFamily="50" charset="-128"/>
              </a:rPr>
              <a:t>　 ・旅行商品の行程がわかるもの</a:t>
            </a:r>
            <a:endParaRPr lang="en-US" altLang="ja-JP" sz="120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nSpc>
                <a:spcPct val="120000"/>
              </a:lnSpc>
            </a:pPr>
            <a:r>
              <a:rPr lang="ja-JP" altLang="en-US" sz="1200">
                <a:solidFill>
                  <a:schemeClr val="tx1">
                    <a:lumMod val="75000"/>
                    <a:lumOff val="25000"/>
                  </a:schemeClr>
                </a:solidFill>
                <a:latin typeface="BIZ UDPゴシック" panose="020B0400000000000000" pitchFamily="50" charset="-128"/>
                <a:ea typeface="BIZ UDPゴシック" panose="020B0400000000000000" pitchFamily="50" charset="-128"/>
              </a:rPr>
              <a:t>　 ・バス会社が発行した運送引受書</a:t>
            </a:r>
            <a:endPar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4" name="図 3">
            <a:extLst>
              <a:ext uri="{FF2B5EF4-FFF2-40B4-BE49-F238E27FC236}">
                <a16:creationId xmlns:a16="http://schemas.microsoft.com/office/drawing/2014/main" id="{FA742835-718A-3EDA-1076-A2A2F1679C28}"/>
              </a:ext>
            </a:extLst>
          </p:cNvPr>
          <p:cNvPicPr>
            <a:picLocks noChangeAspect="1"/>
          </p:cNvPicPr>
          <p:nvPr/>
        </p:nvPicPr>
        <p:blipFill>
          <a:blip r:embed="rId5"/>
          <a:stretch>
            <a:fillRect/>
          </a:stretch>
        </p:blipFill>
        <p:spPr>
          <a:xfrm>
            <a:off x="5946445" y="1473405"/>
            <a:ext cx="846305" cy="1622263"/>
          </a:xfrm>
          <a:prstGeom prst="rect">
            <a:avLst/>
          </a:prstGeom>
          <a:solidFill>
            <a:schemeClr val="bg1"/>
          </a:solidFill>
          <a:ln>
            <a:solidFill>
              <a:schemeClr val="bg1">
                <a:lumMod val="65000"/>
              </a:schemeClr>
            </a:solidFill>
          </a:ln>
        </p:spPr>
      </p:pic>
      <p:sp>
        <p:nvSpPr>
          <p:cNvPr id="5" name="テキスト ボックス 4">
            <a:extLst>
              <a:ext uri="{FF2B5EF4-FFF2-40B4-BE49-F238E27FC236}">
                <a16:creationId xmlns:a16="http://schemas.microsoft.com/office/drawing/2014/main" id="{D0580444-ABF1-18D7-F8C9-D7FCD0815FB2}"/>
              </a:ext>
            </a:extLst>
          </p:cNvPr>
          <p:cNvSpPr txBox="1"/>
          <p:nvPr/>
        </p:nvSpPr>
        <p:spPr>
          <a:xfrm>
            <a:off x="7799615" y="3407229"/>
            <a:ext cx="3257623" cy="1323439"/>
          </a:xfrm>
          <a:prstGeom prst="rect">
            <a:avLst/>
          </a:prstGeom>
          <a:solidFill>
            <a:srgbClr val="FF0000"/>
          </a:solidFill>
        </p:spPr>
        <p:txBody>
          <a:bodyPr wrap="none" rtlCol="0">
            <a:spAutoFit/>
          </a:bodyPr>
          <a:lstStyle/>
          <a:p>
            <a:r>
              <a:rPr kumimoji="1" lang="en-US" altLang="ja-JP" sz="1600" b="1">
                <a:solidFill>
                  <a:schemeClr val="bg1"/>
                </a:solidFill>
              </a:rPr>
              <a:t>※</a:t>
            </a:r>
            <a:r>
              <a:rPr kumimoji="1" lang="ja-JP" altLang="en-US" sz="1600" b="1">
                <a:solidFill>
                  <a:schemeClr val="bg1"/>
                </a:solidFill>
              </a:rPr>
              <a:t>更新箇所</a:t>
            </a:r>
            <a:endParaRPr kumimoji="1" lang="en-US" altLang="ja-JP" sz="1600" b="1">
              <a:solidFill>
                <a:schemeClr val="bg1"/>
              </a:solidFill>
            </a:endParaRPr>
          </a:p>
          <a:p>
            <a:r>
              <a:rPr lang="ja-JP" altLang="en-US" sz="1600" b="1">
                <a:solidFill>
                  <a:schemeClr val="bg1"/>
                </a:solidFill>
              </a:rPr>
              <a:t>・１助成金交付申請に修正</a:t>
            </a:r>
            <a:endParaRPr lang="en-US" altLang="ja-JP" sz="1600" b="1">
              <a:solidFill>
                <a:schemeClr val="bg1"/>
              </a:solidFill>
            </a:endParaRPr>
          </a:p>
          <a:p>
            <a:r>
              <a:rPr lang="ja-JP" altLang="en-US" sz="1600" b="1">
                <a:solidFill>
                  <a:schemeClr val="bg1"/>
                </a:solidFill>
              </a:rPr>
              <a:t>・＜助成金交付申請書＞他に修正</a:t>
            </a:r>
            <a:endParaRPr lang="en-US" altLang="ja-JP" sz="1600" b="1">
              <a:solidFill>
                <a:schemeClr val="bg1"/>
              </a:solidFill>
            </a:endParaRPr>
          </a:p>
          <a:p>
            <a:r>
              <a:rPr lang="ja-JP" altLang="en-US" sz="1600" b="1">
                <a:solidFill>
                  <a:schemeClr val="bg1"/>
                </a:solidFill>
              </a:rPr>
              <a:t>・交付申請書の貼付データ差し替え</a:t>
            </a:r>
            <a:endParaRPr lang="en-US" altLang="ja-JP" sz="1600" b="1">
              <a:solidFill>
                <a:schemeClr val="bg1"/>
              </a:solidFill>
            </a:endParaRPr>
          </a:p>
          <a:p>
            <a:r>
              <a:rPr lang="ja-JP" altLang="en-US" sz="1600" b="1">
                <a:solidFill>
                  <a:schemeClr val="bg1"/>
                </a:solidFill>
              </a:rPr>
              <a:t>・●助成金交付申請様式に修正</a:t>
            </a:r>
            <a:endParaRPr lang="en-US" altLang="ja-JP" sz="1600" b="1">
              <a:solidFill>
                <a:schemeClr val="bg1"/>
              </a:solidFill>
            </a:endParaRPr>
          </a:p>
        </p:txBody>
      </p:sp>
    </p:spTree>
    <p:extLst>
      <p:ext uri="{BB962C8B-B14F-4D97-AF65-F5344CB8AC3E}">
        <p14:creationId xmlns:p14="http://schemas.microsoft.com/office/powerpoint/2010/main" val="1855882373"/>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9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9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7D72E9D8DE2E6F4DAE3BF31974AF6185" ma:contentTypeVersion="28" ma:contentTypeDescription="新しいドキュメントを作成します。" ma:contentTypeScope="" ma:versionID="2f1a10c293dfffb65ee6fdb07a536e71">
  <xsd:schema xmlns:xsd="http://www.w3.org/2001/XMLSchema" xmlns:xs="http://www.w3.org/2001/XMLSchema" xmlns:p="http://schemas.microsoft.com/office/2006/metadata/properties" xmlns:ns2="a2a4f87a-c3f7-4a46-9098-0f4e2e2d2758" xmlns:ns3="cd910eac-860b-4774-900b-10edfc4b71b2" xmlns:ns4="b36b396b-ce71-4894-a1f2-4205d8faa0e3" targetNamespace="http://schemas.microsoft.com/office/2006/metadata/properties" ma:root="true" ma:fieldsID="7d7bc5efba3cc344458b2bb4c3a9d09b" ns2:_="" ns3:_="" ns4:_="">
    <xsd:import namespace="a2a4f87a-c3f7-4a46-9098-0f4e2e2d2758"/>
    <xsd:import namespace="cd910eac-860b-4774-900b-10edfc4b71b2"/>
    <xsd:import namespace="b36b396b-ce71-4894-a1f2-4205d8faa0e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ServiceAutoKeyPoints" minOccurs="0"/>
                <xsd:element ref="ns2:MediaServiceKeyPoints" minOccurs="0"/>
                <xsd:element ref="ns2:_x65c5__x30db__x9023_" minOccurs="0"/>
                <xsd:element ref="ns2:MediaLengthInSeconds" minOccurs="0"/>
                <xsd:element ref="ns2:_x51fa__x767a__x65e5_" minOccurs="0"/>
                <xsd:element ref="ns2:_x60c5__x5831__x533a__x5206_" minOccurs="0"/>
                <xsd:element ref="ns2:_x4eba__x6570_" minOccurs="0"/>
                <xsd:element ref="ns2:_x6301__x51fa__x5a92__x4f53_" minOccurs="0"/>
                <xsd:element ref="ns2:_x6301__x51fa__x8005_" minOccurs="0"/>
                <xsd:element ref="ns2:_x6301__x51fa__x65e5_" minOccurs="0"/>
                <xsd:element ref="ns2:_x8fd4__x5374_or_x5ec3__x68c4__x65e5_" minOccurs="0"/>
                <xsd:element ref="ns2:GDPR_x5bfe__x8c61__x6570_" minOccurs="0"/>
                <xsd:element ref="ns2:GDPR_x65e5__x672c__x4ee5__x5916__x306e__x7b2c__x4e09__x56fd__x79fb__x8ee2__x306e__x56fd__x540d_" minOccurs="0"/>
                <xsd:element ref="ns2:GDPRJTB_xff1d_P_x306e__x5834__x5408__x306e__x30b3__x30f3__x30c8__x30ed__x30fc__x30e9__x30fc__x540d_" minOccurs="0"/>
                <xsd:element ref="ns2:GDPRJTB_x306e__x5f79__x5272_"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a4f87a-c3f7-4a46-9098-0f4e2e2d27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x65c5__x30db__x9023_" ma:index="20" nillable="true" ma:displayName="旅ホ連" ma:format="Dropdown" ma:internalName="_x65c5__x30db__x9023_">
      <xsd:simpleType>
        <xsd:restriction base="dms:Text">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x51fa__x767a__x65e5_" ma:index="22" nillable="true" ma:displayName="出発日" ma:format="DateOnly" ma:internalName="_x51fa__x767a__x65e5_">
      <xsd:simpleType>
        <xsd:restriction base="dms:DateTime"/>
      </xsd:simpleType>
    </xsd:element>
    <xsd:element name="_x60c5__x5831__x533a__x5206_" ma:index="23" nillable="true" ma:displayName="情報区分" ma:format="Dropdown" ma:internalName="_x60c5__x5831__x533a__x5206_">
      <xsd:complexType>
        <xsd:complexContent>
          <xsd:extension base="dms:MultiChoice">
            <xsd:sequence>
              <xsd:element name="Value" maxOccurs="unbounded" minOccurs="0" nillable="true">
                <xsd:simpleType>
                  <xsd:restriction base="dms:Choice">
                    <xsd:enumeration value="氏名のみ"/>
                    <xsd:enumeration value="連絡先（住所・TEL・メアド）"/>
                    <xsd:enumeration value="パスポート・口座"/>
                    <xsd:enumeration value="アレルギー等"/>
                    <xsd:enumeration value="マイナンバー"/>
                  </xsd:restriction>
                </xsd:simpleType>
              </xsd:element>
            </xsd:sequence>
          </xsd:extension>
        </xsd:complexContent>
      </xsd:complexType>
    </xsd:element>
    <xsd:element name="_x4eba__x6570_" ma:index="24" nillable="true" ma:displayName="人数" ma:format="Dropdown" ma:internalName="_x4eba__x6570_" ma:percentage="FALSE">
      <xsd:simpleType>
        <xsd:restriction base="dms:Number"/>
      </xsd:simpleType>
    </xsd:element>
    <xsd:element name="_x6301__x51fa__x5a92__x4f53_" ma:index="25" nillable="true" ma:displayName="持出媒体" ma:description="100名以上or要配慮個人情報のみ管理記入（PCごと持出の場合は記入不要）" ma:format="Dropdown" ma:internalName="_x6301__x51fa__x5a92__x4f53_">
      <xsd:simpleType>
        <xsd:restriction base="dms:Choice">
          <xsd:enumeration value="紙"/>
          <xsd:enumeration value="記憶媒体（USB等にDL）"/>
          <xsd:enumeration value="選択肢 3"/>
        </xsd:restriction>
      </xsd:simpleType>
    </xsd:element>
    <xsd:element name="_x6301__x51fa__x8005_" ma:index="26" nillable="true" ma:displayName="持出者" ma:description="100名以上or要配慮個人情報のみ管理記入（PCごと持出の場合は記入不要）" ma:format="Dropdown" ma:internalName="_x6301__x51fa__x8005_">
      <xsd:simpleType>
        <xsd:restriction base="dms:Text">
          <xsd:maxLength value="255"/>
        </xsd:restriction>
      </xsd:simpleType>
    </xsd:element>
    <xsd:element name="_x6301__x51fa__x65e5_" ma:index="27" nillable="true" ma:displayName="持出日" ma:description="100名以上or要配慮個人情報のみ管理記入（PCごと持出の場合は記入不要）" ma:format="DateOnly" ma:internalName="_x6301__x51fa__x65e5_">
      <xsd:simpleType>
        <xsd:restriction base="dms:DateTime"/>
      </xsd:simpleType>
    </xsd:element>
    <xsd:element name="_x8fd4__x5374_or_x5ec3__x68c4__x65e5_" ma:index="28" nillable="true" ma:displayName="返却or廃棄日" ma:description="100名以上or要配慮個人情報のみ管理記入（PCごと持出の場合は記入不要）" ma:format="DateOnly" ma:internalName="_x8fd4__x5374_or_x5ec3__x68c4__x65e5_">
      <xsd:simpleType>
        <xsd:restriction base="dms:DateTime"/>
      </xsd:simpleType>
    </xsd:element>
    <xsd:element name="GDPR_x5bfe__x8c61__x6570_" ma:index="29" nillable="true" ma:displayName="GDPR対象数" ma:description="対象がある場合のみ記入" ma:format="Dropdown" ma:internalName="GDPR_x5bfe__x8c61__x6570_" ma:percentage="FALSE">
      <xsd:simpleType>
        <xsd:restriction base="dms:Number"/>
      </xsd:simpleType>
    </xsd:element>
    <xsd:element name="GDPR_x65e5__x672c__x4ee5__x5916__x306e__x7b2c__x4e09__x56fd__x79fb__x8ee2__x306e__x56fd__x540d_" ma:index="30" nillable="true" ma:displayName="GDPR日本以外の第三国移転の国名" ma:description="対象がある場合のみ記入" ma:format="Dropdown" ma:internalName="GDPR_x65e5__x672c__x4ee5__x5916__x306e__x7b2c__x4e09__x56fd__x79fb__x8ee2__x306e__x56fd__x540d_">
      <xsd:simpleType>
        <xsd:restriction base="dms:Text">
          <xsd:maxLength value="255"/>
        </xsd:restriction>
      </xsd:simpleType>
    </xsd:element>
    <xsd:element name="GDPRJTB_xff1d_P_x306e__x5834__x5408__x306e__x30b3__x30f3__x30c8__x30ed__x30fc__x30e9__x30fc__x540d_" ma:index="31" nillable="true" ma:displayName="GDPR JTB＝Pの場合のコントローラー名" ma:description="対象がある場合のみ記入" ma:format="Dropdown" ma:internalName="GDPRJTB_xff1d_P_x306e__x5834__x5408__x306e__x30b3__x30f3__x30c8__x30ed__x30fc__x30e9__x30fc__x540d_">
      <xsd:simpleType>
        <xsd:restriction base="dms:Text">
          <xsd:maxLength value="255"/>
        </xsd:restriction>
      </xsd:simpleType>
    </xsd:element>
    <xsd:element name="GDPRJTB_x306e__x5f79__x5272_" ma:index="32" nillable="true" ma:displayName="GDPR JTBの役割" ma:format="Dropdown" ma:internalName="GDPRJTB_x306e__x5f79__x5272_">
      <xsd:simpleType>
        <xsd:restriction base="dms:Choice">
          <xsd:enumeration value="コントローラー"/>
          <xsd:enumeration value="プロセッサー"/>
          <xsd:enumeration value="選択肢 3"/>
        </xsd:restriction>
      </xsd:simpleType>
    </xsd:element>
    <xsd:element name="lcf76f155ced4ddcb4097134ff3c332f" ma:index="34" nillable="true" ma:taxonomy="true" ma:internalName="lcf76f155ced4ddcb4097134ff3c332f" ma:taxonomyFieldName="MediaServiceImageTags" ma:displayName="画像タグ" ma:readOnly="false" ma:fieldId="{5cf76f15-5ced-4ddc-b409-7134ff3c332f}" ma:taxonomyMulti="true" ma:sspId="08c8fdf5-0e4d-4d1b-afea-4d142c4803c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d910eac-860b-4774-900b-10edfc4b71b2"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36b396b-ce71-4894-a1f2-4205d8faa0e3" elementFormDefault="qualified">
    <xsd:import namespace="http://schemas.microsoft.com/office/2006/documentManagement/types"/>
    <xsd:import namespace="http://schemas.microsoft.com/office/infopath/2007/PartnerControls"/>
    <xsd:element name="TaxCatchAll" ma:index="35" nillable="true" ma:displayName="Taxonomy Catch All Column" ma:hidden="true" ma:list="{52269072-2F2F-4DD1-8FD4-D7A54CDD6844}" ma:internalName="TaxCatchAll" ma:showField="CatchAllData" ma:web="{cd910eac-860b-4774-900b-10edfc4b71b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x60c5__x5831__x533a__x5206_ xmlns="a2a4f87a-c3f7-4a46-9098-0f4e2e2d2758" xsi:nil="true"/>
    <_x4eba__x6570_ xmlns="a2a4f87a-c3f7-4a46-9098-0f4e2e2d2758" xsi:nil="true"/>
    <_x6301__x51fa__x5a92__x4f53_ xmlns="a2a4f87a-c3f7-4a46-9098-0f4e2e2d2758" xsi:nil="true"/>
    <TaxCatchAll xmlns="b36b396b-ce71-4894-a1f2-4205d8faa0e3" xsi:nil="true"/>
    <_x65c5__x30db__x9023_ xmlns="a2a4f87a-c3f7-4a46-9098-0f4e2e2d2758" xsi:nil="true"/>
    <_x6301__x51fa__x8005_ xmlns="a2a4f87a-c3f7-4a46-9098-0f4e2e2d2758" xsi:nil="true"/>
    <GDPR_x5bfe__x8c61__x6570_ xmlns="a2a4f87a-c3f7-4a46-9098-0f4e2e2d2758" xsi:nil="true"/>
    <GDPRJTB_x306e__x5f79__x5272_ xmlns="a2a4f87a-c3f7-4a46-9098-0f4e2e2d2758" xsi:nil="true"/>
    <GDPR_x65e5__x672c__x4ee5__x5916__x306e__x7b2c__x4e09__x56fd__x79fb__x8ee2__x306e__x56fd__x540d_ xmlns="a2a4f87a-c3f7-4a46-9098-0f4e2e2d2758" xsi:nil="true"/>
    <_x6301__x51fa__x65e5_ xmlns="a2a4f87a-c3f7-4a46-9098-0f4e2e2d2758" xsi:nil="true"/>
    <GDPRJTB_xff1d_P_x306e__x5834__x5408__x306e__x30b3__x30f3__x30c8__x30ed__x30fc__x30e9__x30fc__x540d_ xmlns="a2a4f87a-c3f7-4a46-9098-0f4e2e2d2758" xsi:nil="true"/>
    <_x8fd4__x5374_or_x5ec3__x68c4__x65e5_ xmlns="a2a4f87a-c3f7-4a46-9098-0f4e2e2d2758" xsi:nil="true"/>
    <_x51fa__x767a__x65e5_ xmlns="a2a4f87a-c3f7-4a46-9098-0f4e2e2d2758" xsi:nil="true"/>
    <lcf76f155ced4ddcb4097134ff3c332f xmlns="a2a4f87a-c3f7-4a46-9098-0f4e2e2d275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F547CBF-D48E-4F8B-A882-FBDE98DD4099}">
  <ds:schemaRefs>
    <ds:schemaRef ds:uri="http://schemas.microsoft.com/sharepoint/v3/contenttype/forms"/>
  </ds:schemaRefs>
</ds:datastoreItem>
</file>

<file path=customXml/itemProps2.xml><?xml version="1.0" encoding="utf-8"?>
<ds:datastoreItem xmlns:ds="http://schemas.openxmlformats.org/officeDocument/2006/customXml" ds:itemID="{86919844-F10A-47E9-B3E4-C072DBC508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a4f87a-c3f7-4a46-9098-0f4e2e2d2758"/>
    <ds:schemaRef ds:uri="cd910eac-860b-4774-900b-10edfc4b71b2"/>
    <ds:schemaRef ds:uri="b36b396b-ce71-4894-a1f2-4205d8faa0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3154D6D-7235-45B7-8D83-72EECCA5428B}">
  <ds:schemaRefs>
    <ds:schemaRef ds:uri="http://purl.org/dc/elements/1.1/"/>
    <ds:schemaRef ds:uri="a2a4f87a-c3f7-4a46-9098-0f4e2e2d2758"/>
    <ds:schemaRef ds:uri="cd910eac-860b-4774-900b-10edfc4b71b2"/>
    <ds:schemaRef ds:uri="http://schemas.microsoft.com/office/2006/documentManagement/types"/>
    <ds:schemaRef ds:uri="http://purl.org/dc/terms/"/>
    <ds:schemaRef ds:uri="http://purl.org/dc/dcmitype/"/>
    <ds:schemaRef ds:uri="http://schemas.microsoft.com/office/infopath/2007/PartnerControls"/>
    <ds:schemaRef ds:uri="http://schemas.openxmlformats.org/package/2006/metadata/core-properties"/>
    <ds:schemaRef ds:uri="b36b396b-ce71-4894-a1f2-4205d8faa0e3"/>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62543</TotalTime>
  <Words>3560</Words>
  <Application>Microsoft Office PowerPoint</Application>
  <PresentationFormat>ユーザー設定</PresentationFormat>
  <Paragraphs>534</Paragraphs>
  <Slides>14</Slides>
  <Notes>7</Notes>
  <HiddenSlides>0</HiddenSlides>
  <MMClips>0</MMClips>
  <ScaleCrop>false</ScaleCrop>
  <HeadingPairs>
    <vt:vector size="6" baseType="variant">
      <vt:variant>
        <vt:lpstr>使用されているフォント</vt:lpstr>
      </vt:variant>
      <vt:variant>
        <vt:i4>10</vt:i4>
      </vt:variant>
      <vt:variant>
        <vt:lpstr>テーマ</vt:lpstr>
      </vt:variant>
      <vt:variant>
        <vt:i4>3</vt:i4>
      </vt:variant>
      <vt:variant>
        <vt:lpstr>スライド タイトル</vt:lpstr>
      </vt:variant>
      <vt:variant>
        <vt:i4>14</vt:i4>
      </vt:variant>
    </vt:vector>
  </HeadingPairs>
  <TitlesOfParts>
    <vt:vector size="27" baseType="lpstr">
      <vt:lpstr>BIZ UDPゴシック</vt:lpstr>
      <vt:lpstr>HGP創英角ｺﾞｼｯｸUB</vt:lpstr>
      <vt:lpstr>HGS創英角ｺﾞｼｯｸUB</vt:lpstr>
      <vt:lpstr>Meiryo UI</vt:lpstr>
      <vt:lpstr>Yu Gothic UI Semibold</vt:lpstr>
      <vt:lpstr>游ゴシック</vt:lpstr>
      <vt:lpstr>游ゴシック Light</vt:lpstr>
      <vt:lpstr>游明朝 Demibold</vt:lpstr>
      <vt:lpstr>Arial</vt:lpstr>
      <vt:lpstr>Segoe UI</vt:lpstr>
      <vt:lpstr>デザインの設定</vt:lpstr>
      <vt:lpstr>1_標準デザイン</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SS_Toyama</dc:creator>
  <cp:lastModifiedBy>kawai ss</cp:lastModifiedBy>
  <cp:revision>3764</cp:revision>
  <cp:lastPrinted>2022-12-26T06:59:32Z</cp:lastPrinted>
  <dcterms:created xsi:type="dcterms:W3CDTF">2010-06-24T07:28:58Z</dcterms:created>
  <dcterms:modified xsi:type="dcterms:W3CDTF">2025-12-18T21:53:37Z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0x0101007D72E9D8DE2E6F4DAE3BF31974AF6185</vt:lpwstr>
  </property>
</Properties>
</file>